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9.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10.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1.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2.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3.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4.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5.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6.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7.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8.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9.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20.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21.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2.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3.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4.xml" ContentType="application/vnd.openxmlformats-officedocument.theme+xml"/>
  <Override PartName="/ppt/slideLayouts/slideLayout227.xml" ContentType="application/vnd.openxmlformats-officedocument.presentationml.slideLayout+xml"/>
  <Override PartName="/ppt/theme/theme25.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6.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7.xml" ContentType="application/vnd.openxmlformats-officedocument.theme+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8.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9.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30.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31.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32.xml" ContentType="application/vnd.openxmlformats-officedocument.theme+xml"/>
  <Override PartName="/ppt/slideLayouts/slideLayout309.xml" ContentType="application/vnd.openxmlformats-officedocument.presentationml.slideLayout+xml"/>
  <Override PartName="/ppt/theme/theme33.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34.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5.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6.xml" ContentType="application/vnd.openxmlformats-officedocument.theme+xml"/>
  <Override PartName="/ppt/slideLayouts/slideLayout345.xml" ContentType="application/vnd.openxmlformats-officedocument.presentationml.slideLayout+xml"/>
  <Override PartName="/ppt/theme/theme37.xml" ContentType="application/vnd.openxmlformats-officedocument.theme+xml"/>
  <Override PartName="/ppt/slideLayouts/slideLayout346.xml" ContentType="application/vnd.openxmlformats-officedocument.presentationml.slideLayout+xml"/>
  <Override PartName="/ppt/theme/theme38.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9.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40.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41.xml" ContentType="application/vnd.openxmlformats-officedocument.theme+xml"/>
  <Override PartName="/ppt/theme/theme4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xml" ContentType="application/vnd.openxmlformats-officedocument.themeOverride+xml"/>
  <Override PartName="/ppt/notesSlides/notesSlide23.xml" ContentType="application/vnd.openxmlformats-officedocument.presentationml.notesSlide+xml"/>
  <Override PartName="/ppt/theme/themeOverride2.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3.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4.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heme/themeOverride7.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8.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omments/modernComment_4AE_732F710D.xml" ContentType="application/vnd.ms-powerpoint.comments+xml"/>
  <Override PartName="/ppt/notesSlides/notesSlide65.xml" ContentType="application/vnd.openxmlformats-officedocument.presentationml.notesSlide+xml"/>
  <Override PartName="/ppt/comments/modernComment_4AF_F362F60E.xml" ContentType="application/vnd.ms-powerpoint.comment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heme/themeOverride9.xml" ContentType="application/vnd.openxmlformats-officedocument.themeOverride+xml"/>
  <Override PartName="/ppt/notesSlides/notesSlide7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4687" r:id="rId2"/>
    <p:sldMasterId id="2147485192" r:id="rId3"/>
    <p:sldMasterId id="2147487517" r:id="rId4"/>
    <p:sldMasterId id="2147491300" r:id="rId5"/>
    <p:sldMasterId id="2147491993" r:id="rId6"/>
    <p:sldMasterId id="2147492005" r:id="rId7"/>
    <p:sldMasterId id="2147492085" r:id="rId8"/>
    <p:sldMasterId id="2147492183" r:id="rId9"/>
    <p:sldMasterId id="2147492195" r:id="rId10"/>
    <p:sldMasterId id="2147492207" r:id="rId11"/>
    <p:sldMasterId id="2147492219" r:id="rId12"/>
    <p:sldMasterId id="2147492243" r:id="rId13"/>
    <p:sldMasterId id="2147492281" r:id="rId14"/>
    <p:sldMasterId id="2147492293" r:id="rId15"/>
    <p:sldMasterId id="2147492305" r:id="rId16"/>
    <p:sldMasterId id="2147492382" r:id="rId17"/>
    <p:sldMasterId id="2147492396" r:id="rId18"/>
    <p:sldMasterId id="2147492420" r:id="rId19"/>
    <p:sldMasterId id="2147492480" r:id="rId20"/>
    <p:sldMasterId id="2147492502" r:id="rId21"/>
    <p:sldMasterId id="2147492507" r:id="rId22"/>
    <p:sldMasterId id="2147492510" r:id="rId23"/>
    <p:sldMasterId id="2147492669" r:id="rId24"/>
    <p:sldMasterId id="2147492684" r:id="rId25"/>
    <p:sldMasterId id="2147492743" r:id="rId26"/>
    <p:sldMasterId id="2147492769" r:id="rId27"/>
    <p:sldMasterId id="2147492781" r:id="rId28"/>
    <p:sldMasterId id="2147492858" r:id="rId29"/>
    <p:sldMasterId id="2147492870" r:id="rId30"/>
    <p:sldMasterId id="2147492894" r:id="rId31"/>
    <p:sldMasterId id="2147492986" r:id="rId32"/>
    <p:sldMasterId id="2147492999" r:id="rId33"/>
    <p:sldMasterId id="2147493003" r:id="rId34"/>
    <p:sldMasterId id="2147493015" r:id="rId35"/>
    <p:sldMasterId id="2147493027" r:id="rId36"/>
    <p:sldMasterId id="2147493053" r:id="rId37"/>
    <p:sldMasterId id="2147493055" r:id="rId38"/>
    <p:sldMasterId id="2147493057" r:id="rId39"/>
    <p:sldMasterId id="2147493069" r:id="rId40"/>
    <p:sldMasterId id="2147493081" r:id="rId41"/>
  </p:sldMasterIdLst>
  <p:notesMasterIdLst>
    <p:notesMasterId r:id="rId151"/>
  </p:notesMasterIdLst>
  <p:sldIdLst>
    <p:sldId id="3354" r:id="rId42"/>
    <p:sldId id="433" r:id="rId43"/>
    <p:sldId id="5180" r:id="rId44"/>
    <p:sldId id="1188" r:id="rId45"/>
    <p:sldId id="1190" r:id="rId46"/>
    <p:sldId id="5181" r:id="rId47"/>
    <p:sldId id="5182" r:id="rId48"/>
    <p:sldId id="434" r:id="rId49"/>
    <p:sldId id="1189" r:id="rId50"/>
    <p:sldId id="1187" r:id="rId51"/>
    <p:sldId id="5404" r:id="rId52"/>
    <p:sldId id="551" r:id="rId53"/>
    <p:sldId id="5183" r:id="rId54"/>
    <p:sldId id="531" r:id="rId55"/>
    <p:sldId id="5184" r:id="rId56"/>
    <p:sldId id="5405" r:id="rId57"/>
    <p:sldId id="321" r:id="rId58"/>
    <p:sldId id="323" r:id="rId59"/>
    <p:sldId id="322" r:id="rId60"/>
    <p:sldId id="524" r:id="rId61"/>
    <p:sldId id="5326" r:id="rId62"/>
    <p:sldId id="724" r:id="rId63"/>
    <p:sldId id="5185" r:id="rId64"/>
    <p:sldId id="539" r:id="rId65"/>
    <p:sldId id="5191" r:id="rId66"/>
    <p:sldId id="1728" r:id="rId67"/>
    <p:sldId id="3349" r:id="rId68"/>
    <p:sldId id="5190" r:id="rId69"/>
    <p:sldId id="450" r:id="rId70"/>
    <p:sldId id="476" r:id="rId71"/>
    <p:sldId id="493" r:id="rId72"/>
    <p:sldId id="540" r:id="rId73"/>
    <p:sldId id="3353" r:id="rId74"/>
    <p:sldId id="5161" r:id="rId75"/>
    <p:sldId id="541" r:id="rId76"/>
    <p:sldId id="453" r:id="rId77"/>
    <p:sldId id="5194" r:id="rId78"/>
    <p:sldId id="5360" r:id="rId79"/>
    <p:sldId id="816" r:id="rId80"/>
    <p:sldId id="817" r:id="rId81"/>
    <p:sldId id="5164" r:id="rId82"/>
    <p:sldId id="5320" r:id="rId83"/>
    <p:sldId id="542" r:id="rId84"/>
    <p:sldId id="5195" r:id="rId85"/>
    <p:sldId id="5532" r:id="rId86"/>
    <p:sldId id="543" r:id="rId87"/>
    <p:sldId id="5531" r:id="rId88"/>
    <p:sldId id="546" r:id="rId89"/>
    <p:sldId id="634" r:id="rId90"/>
    <p:sldId id="277" r:id="rId91"/>
    <p:sldId id="612" r:id="rId92"/>
    <p:sldId id="614" r:id="rId93"/>
    <p:sldId id="3368" r:id="rId94"/>
    <p:sldId id="5402" r:id="rId95"/>
    <p:sldId id="834" r:id="rId96"/>
    <p:sldId id="835" r:id="rId97"/>
    <p:sldId id="836" r:id="rId98"/>
    <p:sldId id="548" r:id="rId99"/>
    <p:sldId id="5403" r:id="rId100"/>
    <p:sldId id="553" r:id="rId101"/>
    <p:sldId id="279" r:id="rId102"/>
    <p:sldId id="331" r:id="rId103"/>
    <p:sldId id="333" r:id="rId104"/>
    <p:sldId id="338" r:id="rId105"/>
    <p:sldId id="341" r:id="rId106"/>
    <p:sldId id="343" r:id="rId107"/>
    <p:sldId id="945" r:id="rId108"/>
    <p:sldId id="297" r:id="rId109"/>
    <p:sldId id="413" r:id="rId110"/>
    <p:sldId id="421" r:id="rId111"/>
    <p:sldId id="430" r:id="rId112"/>
    <p:sldId id="431" r:id="rId113"/>
    <p:sldId id="440" r:id="rId114"/>
    <p:sldId id="557" r:id="rId115"/>
    <p:sldId id="482" r:id="rId116"/>
    <p:sldId id="483" r:id="rId117"/>
    <p:sldId id="5529" r:id="rId118"/>
    <p:sldId id="5530" r:id="rId119"/>
    <p:sldId id="559" r:id="rId120"/>
    <p:sldId id="402" r:id="rId121"/>
    <p:sldId id="560" r:id="rId122"/>
    <p:sldId id="5325" r:id="rId123"/>
    <p:sldId id="527" r:id="rId124"/>
    <p:sldId id="525" r:id="rId125"/>
    <p:sldId id="526" r:id="rId126"/>
    <p:sldId id="968" r:id="rId127"/>
    <p:sldId id="988" r:id="rId128"/>
    <p:sldId id="618" r:id="rId129"/>
    <p:sldId id="1204" r:id="rId130"/>
    <p:sldId id="563" r:id="rId131"/>
    <p:sldId id="1025" r:id="rId132"/>
    <p:sldId id="884" r:id="rId133"/>
    <p:sldId id="885" r:id="rId134"/>
    <p:sldId id="562" r:id="rId135"/>
    <p:sldId id="5203" r:id="rId136"/>
    <p:sldId id="1027" r:id="rId137"/>
    <p:sldId id="1028" r:id="rId138"/>
    <p:sldId id="1044" r:id="rId139"/>
    <p:sldId id="1079" r:id="rId140"/>
    <p:sldId id="915" r:id="rId141"/>
    <p:sldId id="5204" r:id="rId142"/>
    <p:sldId id="1198" r:id="rId143"/>
    <p:sldId id="1199" r:id="rId144"/>
    <p:sldId id="1200" r:id="rId145"/>
    <p:sldId id="1201" r:id="rId146"/>
    <p:sldId id="5205" r:id="rId147"/>
    <p:sldId id="1142" r:id="rId148"/>
    <p:sldId id="300" r:id="rId149"/>
    <p:sldId id="4033" r:id="rId15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042"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085"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124"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17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5205" algn="l" defTabSz="457042" rtl="0" eaLnBrk="1" latinLnBrk="0" hangingPunct="1">
      <a:defRPr sz="2400" kern="1200">
        <a:solidFill>
          <a:schemeClr val="tx1"/>
        </a:solidFill>
        <a:latin typeface="Arial" charset="0"/>
        <a:ea typeface="ＭＳ Ｐゴシック" charset="0"/>
        <a:cs typeface="ＭＳ Ｐゴシック" charset="0"/>
      </a:defRPr>
    </a:lvl6pPr>
    <a:lvl7pPr marL="2742248" algn="l" defTabSz="457042" rtl="0" eaLnBrk="1" latinLnBrk="0" hangingPunct="1">
      <a:defRPr sz="2400" kern="1200">
        <a:solidFill>
          <a:schemeClr val="tx1"/>
        </a:solidFill>
        <a:latin typeface="Arial" charset="0"/>
        <a:ea typeface="ＭＳ Ｐゴシック" charset="0"/>
        <a:cs typeface="ＭＳ Ｐゴシック" charset="0"/>
      </a:defRPr>
    </a:lvl7pPr>
    <a:lvl8pPr marL="3199289" algn="l" defTabSz="457042" rtl="0" eaLnBrk="1" latinLnBrk="0" hangingPunct="1">
      <a:defRPr sz="2400" kern="1200">
        <a:solidFill>
          <a:schemeClr val="tx1"/>
        </a:solidFill>
        <a:latin typeface="Arial" charset="0"/>
        <a:ea typeface="ＭＳ Ｐゴシック" charset="0"/>
        <a:cs typeface="ＭＳ Ｐゴシック" charset="0"/>
      </a:defRPr>
    </a:lvl8pPr>
    <a:lvl9pPr marL="3656328" algn="l" defTabSz="457042"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Sermon" id="{C394F4CC-D3B7-6642-B5D5-732B6E6EDD8A}">
          <p14:sldIdLst>
            <p14:sldId id="3354"/>
            <p14:sldId id="433"/>
            <p14:sldId id="5180"/>
            <p14:sldId id="1188"/>
            <p14:sldId id="1190"/>
            <p14:sldId id="5181"/>
            <p14:sldId id="5182"/>
            <p14:sldId id="434"/>
            <p14:sldId id="1189"/>
            <p14:sldId id="1187"/>
            <p14:sldId id="5404"/>
            <p14:sldId id="551"/>
            <p14:sldId id="5183"/>
            <p14:sldId id="531"/>
            <p14:sldId id="5184"/>
            <p14:sldId id="5405"/>
            <p14:sldId id="321"/>
            <p14:sldId id="323"/>
            <p14:sldId id="322"/>
            <p14:sldId id="524"/>
            <p14:sldId id="5326"/>
            <p14:sldId id="724"/>
            <p14:sldId id="5185"/>
          </p14:sldIdLst>
        </p14:section>
        <p14:section name="Chapters" id="{1C32C851-4254-444F-B344-4937F9C59C31}">
          <p14:sldIdLst>
            <p14:sldId id="539"/>
            <p14:sldId id="5191"/>
            <p14:sldId id="1728"/>
            <p14:sldId id="3349"/>
            <p14:sldId id="5190"/>
            <p14:sldId id="450"/>
            <p14:sldId id="476"/>
            <p14:sldId id="493"/>
            <p14:sldId id="540"/>
            <p14:sldId id="3353"/>
            <p14:sldId id="5161"/>
            <p14:sldId id="541"/>
            <p14:sldId id="453"/>
            <p14:sldId id="5194"/>
            <p14:sldId id="5360"/>
            <p14:sldId id="816"/>
            <p14:sldId id="817"/>
            <p14:sldId id="5164"/>
            <p14:sldId id="5320"/>
            <p14:sldId id="542"/>
            <p14:sldId id="5195"/>
            <p14:sldId id="5532"/>
            <p14:sldId id="543"/>
            <p14:sldId id="5531"/>
            <p14:sldId id="546"/>
            <p14:sldId id="634"/>
            <p14:sldId id="277"/>
            <p14:sldId id="612"/>
            <p14:sldId id="614"/>
            <p14:sldId id="3368"/>
            <p14:sldId id="5402"/>
            <p14:sldId id="834"/>
            <p14:sldId id="835"/>
            <p14:sldId id="836"/>
            <p14:sldId id="548"/>
            <p14:sldId id="5403"/>
            <p14:sldId id="553"/>
            <p14:sldId id="279"/>
            <p14:sldId id="331"/>
            <p14:sldId id="333"/>
            <p14:sldId id="338"/>
            <p14:sldId id="341"/>
            <p14:sldId id="343"/>
            <p14:sldId id="945"/>
            <p14:sldId id="297"/>
            <p14:sldId id="413"/>
            <p14:sldId id="421"/>
            <p14:sldId id="430"/>
            <p14:sldId id="431"/>
            <p14:sldId id="440"/>
            <p14:sldId id="557"/>
            <p14:sldId id="482"/>
            <p14:sldId id="483"/>
            <p14:sldId id="5529"/>
            <p14:sldId id="5530"/>
            <p14:sldId id="559"/>
            <p14:sldId id="402"/>
            <p14:sldId id="560"/>
            <p14:sldId id="5325"/>
            <p14:sldId id="527"/>
            <p14:sldId id="525"/>
            <p14:sldId id="526"/>
            <p14:sldId id="968"/>
            <p14:sldId id="988"/>
            <p14:sldId id="618"/>
            <p14:sldId id="1204"/>
            <p14:sldId id="563"/>
            <p14:sldId id="1025"/>
            <p14:sldId id="884"/>
            <p14:sldId id="885"/>
            <p14:sldId id="562"/>
            <p14:sldId id="5203"/>
            <p14:sldId id="1027"/>
            <p14:sldId id="1028"/>
            <p14:sldId id="1044"/>
            <p14:sldId id="1079"/>
            <p14:sldId id="915"/>
          </p14:sldIdLst>
        </p14:section>
        <p14:section name="Conclusion" id="{118AACBC-A8D0-674D-B721-EC7745558665}">
          <p14:sldIdLst>
            <p14:sldId id="5204"/>
            <p14:sldId id="1198"/>
            <p14:sldId id="1199"/>
            <p14:sldId id="1200"/>
            <p14:sldId id="1201"/>
            <p14:sldId id="5205"/>
            <p14:sldId id="1142"/>
            <p14:sldId id="300"/>
            <p14:sldId id="403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D382C0-389F-9080-FC1D-B7305FA6B5D8}" name="Samuel Oweis" initials="SO" userId="e3e8f7d6ad6b045f"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muel Oweis"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F80"/>
    <a:srgbClr val="005722"/>
    <a:srgbClr val="000000"/>
    <a:srgbClr val="B7CF5A"/>
    <a:srgbClr val="C2DA5E"/>
    <a:srgbClr val="93DA4D"/>
    <a:srgbClr val="6BCBF4"/>
    <a:srgbClr val="62B8DB"/>
    <a:srgbClr val="F5D8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735" autoAdjust="0"/>
    <p:restoredTop sz="58810" autoAdjust="0"/>
  </p:normalViewPr>
  <p:slideViewPr>
    <p:cSldViewPr>
      <p:cViewPr varScale="1">
        <p:scale>
          <a:sx n="85" d="100"/>
          <a:sy n="85" d="100"/>
        </p:scale>
        <p:origin x="304" y="184"/>
      </p:cViewPr>
      <p:guideLst>
        <p:guide orient="horz" pos="2160"/>
        <p:guide pos="2880"/>
      </p:guideLst>
    </p:cSldViewPr>
  </p:slideViewPr>
  <p:outlineViewPr>
    <p:cViewPr>
      <p:scale>
        <a:sx n="33" d="100"/>
        <a:sy n="33" d="100"/>
      </p:scale>
      <p:origin x="0" y="18344"/>
    </p:cViewPr>
  </p:outlineViewPr>
  <p:notesTextViewPr>
    <p:cViewPr>
      <p:scale>
        <a:sx n="265" d="100"/>
        <a:sy n="265" d="100"/>
      </p:scale>
      <p:origin x="0" y="0"/>
    </p:cViewPr>
  </p:notesTextViewPr>
  <p:sorterViewPr>
    <p:cViewPr varScale="1">
      <p:scale>
        <a:sx n="30" d="100"/>
        <a:sy n="3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6.xml"/><Relationship Id="rId21" Type="http://schemas.openxmlformats.org/officeDocument/2006/relationships/slideMaster" Target="slideMasters/slideMaster21.xml"/><Relationship Id="rId42" Type="http://schemas.openxmlformats.org/officeDocument/2006/relationships/slide" Target="slides/slide1.xml"/><Relationship Id="rId63" Type="http://schemas.openxmlformats.org/officeDocument/2006/relationships/slide" Target="slides/slide22.xml"/><Relationship Id="rId84" Type="http://schemas.openxmlformats.org/officeDocument/2006/relationships/slide" Target="slides/slide43.xml"/><Relationship Id="rId138" Type="http://schemas.openxmlformats.org/officeDocument/2006/relationships/slide" Target="slides/slide97.xml"/><Relationship Id="rId107" Type="http://schemas.openxmlformats.org/officeDocument/2006/relationships/slide" Target="slides/slide6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2.xml"/><Relationship Id="rId74" Type="http://schemas.openxmlformats.org/officeDocument/2006/relationships/slide" Target="slides/slide33.xml"/><Relationship Id="rId128" Type="http://schemas.openxmlformats.org/officeDocument/2006/relationships/slide" Target="slides/slide87.xml"/><Relationship Id="rId149" Type="http://schemas.openxmlformats.org/officeDocument/2006/relationships/slide" Target="slides/slide108.xml"/><Relationship Id="rId5" Type="http://schemas.openxmlformats.org/officeDocument/2006/relationships/slideMaster" Target="slideMasters/slideMaster5.xml"/><Relationship Id="rId95" Type="http://schemas.openxmlformats.org/officeDocument/2006/relationships/slide" Target="slides/slide54.xml"/><Relationship Id="rId22" Type="http://schemas.openxmlformats.org/officeDocument/2006/relationships/slideMaster" Target="slideMasters/slideMaster22.xml"/><Relationship Id="rId43" Type="http://schemas.openxmlformats.org/officeDocument/2006/relationships/slide" Target="slides/slide2.xml"/><Relationship Id="rId64" Type="http://schemas.openxmlformats.org/officeDocument/2006/relationships/slide" Target="slides/slide23.xml"/><Relationship Id="rId118" Type="http://schemas.openxmlformats.org/officeDocument/2006/relationships/slide" Target="slides/slide77.xml"/><Relationship Id="rId139" Type="http://schemas.openxmlformats.org/officeDocument/2006/relationships/slide" Target="slides/slide98.xml"/><Relationship Id="rId80" Type="http://schemas.openxmlformats.org/officeDocument/2006/relationships/slide" Target="slides/slide39.xml"/><Relationship Id="rId85" Type="http://schemas.openxmlformats.org/officeDocument/2006/relationships/slide" Target="slides/slide44.xml"/><Relationship Id="rId150" Type="http://schemas.openxmlformats.org/officeDocument/2006/relationships/slide" Target="slides/slide109.xml"/><Relationship Id="rId155"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8.xml"/><Relationship Id="rId103" Type="http://schemas.openxmlformats.org/officeDocument/2006/relationships/slide" Target="slides/slide62.xml"/><Relationship Id="rId108" Type="http://schemas.openxmlformats.org/officeDocument/2006/relationships/slide" Target="slides/slide67.xml"/><Relationship Id="rId124" Type="http://schemas.openxmlformats.org/officeDocument/2006/relationships/slide" Target="slides/slide83.xml"/><Relationship Id="rId129" Type="http://schemas.openxmlformats.org/officeDocument/2006/relationships/slide" Target="slides/slide88.xml"/><Relationship Id="rId54" Type="http://schemas.openxmlformats.org/officeDocument/2006/relationships/slide" Target="slides/slide13.xml"/><Relationship Id="rId70" Type="http://schemas.openxmlformats.org/officeDocument/2006/relationships/slide" Target="slides/slide29.xml"/><Relationship Id="rId75" Type="http://schemas.openxmlformats.org/officeDocument/2006/relationships/slide" Target="slides/slide34.xml"/><Relationship Id="rId91" Type="http://schemas.openxmlformats.org/officeDocument/2006/relationships/slide" Target="slides/slide50.xml"/><Relationship Id="rId96" Type="http://schemas.openxmlformats.org/officeDocument/2006/relationships/slide" Target="slides/slide55.xml"/><Relationship Id="rId140" Type="http://schemas.openxmlformats.org/officeDocument/2006/relationships/slide" Target="slides/slide99.xml"/><Relationship Id="rId145" Type="http://schemas.openxmlformats.org/officeDocument/2006/relationships/slide" Target="slides/slide104.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8.xml"/><Relationship Id="rId114" Type="http://schemas.openxmlformats.org/officeDocument/2006/relationships/slide" Target="slides/slide73.xml"/><Relationship Id="rId119" Type="http://schemas.openxmlformats.org/officeDocument/2006/relationships/slide" Target="slides/slide78.xml"/><Relationship Id="rId44" Type="http://schemas.openxmlformats.org/officeDocument/2006/relationships/slide" Target="slides/slide3.xml"/><Relationship Id="rId60" Type="http://schemas.openxmlformats.org/officeDocument/2006/relationships/slide" Target="slides/slide19.xml"/><Relationship Id="rId65" Type="http://schemas.openxmlformats.org/officeDocument/2006/relationships/slide" Target="slides/slide24.xml"/><Relationship Id="rId81" Type="http://schemas.openxmlformats.org/officeDocument/2006/relationships/slide" Target="slides/slide40.xml"/><Relationship Id="rId86" Type="http://schemas.openxmlformats.org/officeDocument/2006/relationships/slide" Target="slides/slide45.xml"/><Relationship Id="rId130" Type="http://schemas.openxmlformats.org/officeDocument/2006/relationships/slide" Target="slides/slide89.xml"/><Relationship Id="rId135" Type="http://schemas.openxmlformats.org/officeDocument/2006/relationships/slide" Target="slides/slide94.xml"/><Relationship Id="rId151" Type="http://schemas.openxmlformats.org/officeDocument/2006/relationships/notesMaster" Target="notesMasters/notesMaster1.xml"/><Relationship Id="rId156"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8.xml"/><Relationship Id="rId34" Type="http://schemas.openxmlformats.org/officeDocument/2006/relationships/slideMaster" Target="slideMasters/slideMaster34.xml"/><Relationship Id="rId50" Type="http://schemas.openxmlformats.org/officeDocument/2006/relationships/slide" Target="slides/slide9.xml"/><Relationship Id="rId55" Type="http://schemas.openxmlformats.org/officeDocument/2006/relationships/slide" Target="slides/slide14.xml"/><Relationship Id="rId76" Type="http://schemas.openxmlformats.org/officeDocument/2006/relationships/slide" Target="slides/slide35.xml"/><Relationship Id="rId97" Type="http://schemas.openxmlformats.org/officeDocument/2006/relationships/slide" Target="slides/slide56.xml"/><Relationship Id="rId104" Type="http://schemas.openxmlformats.org/officeDocument/2006/relationships/slide" Target="slides/slide63.xml"/><Relationship Id="rId120" Type="http://schemas.openxmlformats.org/officeDocument/2006/relationships/slide" Target="slides/slide79.xml"/><Relationship Id="rId125" Type="http://schemas.openxmlformats.org/officeDocument/2006/relationships/slide" Target="slides/slide84.xml"/><Relationship Id="rId141" Type="http://schemas.openxmlformats.org/officeDocument/2006/relationships/slide" Target="slides/slide100.xml"/><Relationship Id="rId146" Type="http://schemas.openxmlformats.org/officeDocument/2006/relationships/slide" Target="slides/slide105.xml"/><Relationship Id="rId7" Type="http://schemas.openxmlformats.org/officeDocument/2006/relationships/slideMaster" Target="slideMasters/slideMaster7.xml"/><Relationship Id="rId71" Type="http://schemas.openxmlformats.org/officeDocument/2006/relationships/slide" Target="slides/slide30.xml"/><Relationship Id="rId92" Type="http://schemas.openxmlformats.org/officeDocument/2006/relationships/slide" Target="slides/slide5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4.xml"/><Relationship Id="rId66" Type="http://schemas.openxmlformats.org/officeDocument/2006/relationships/slide" Target="slides/slide25.xml"/><Relationship Id="rId87" Type="http://schemas.openxmlformats.org/officeDocument/2006/relationships/slide" Target="slides/slide46.xml"/><Relationship Id="rId110" Type="http://schemas.openxmlformats.org/officeDocument/2006/relationships/slide" Target="slides/slide69.xml"/><Relationship Id="rId115" Type="http://schemas.openxmlformats.org/officeDocument/2006/relationships/slide" Target="slides/slide74.xml"/><Relationship Id="rId131" Type="http://schemas.openxmlformats.org/officeDocument/2006/relationships/slide" Target="slides/slide90.xml"/><Relationship Id="rId136" Type="http://schemas.openxmlformats.org/officeDocument/2006/relationships/slide" Target="slides/slide95.xml"/><Relationship Id="rId157" Type="http://schemas.microsoft.com/office/2018/10/relationships/authors" Target="authors.xml"/><Relationship Id="rId61" Type="http://schemas.openxmlformats.org/officeDocument/2006/relationships/slide" Target="slides/slide20.xml"/><Relationship Id="rId82" Type="http://schemas.openxmlformats.org/officeDocument/2006/relationships/slide" Target="slides/slide41.xml"/><Relationship Id="rId152" Type="http://schemas.openxmlformats.org/officeDocument/2006/relationships/commentAuthors" Target="commentAuthor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5.xml"/><Relationship Id="rId77" Type="http://schemas.openxmlformats.org/officeDocument/2006/relationships/slide" Target="slides/slide36.xml"/><Relationship Id="rId100" Type="http://schemas.openxmlformats.org/officeDocument/2006/relationships/slide" Target="slides/slide59.xml"/><Relationship Id="rId105" Type="http://schemas.openxmlformats.org/officeDocument/2006/relationships/slide" Target="slides/slide64.xml"/><Relationship Id="rId126" Type="http://schemas.openxmlformats.org/officeDocument/2006/relationships/slide" Target="slides/slide85.xml"/><Relationship Id="rId147" Type="http://schemas.openxmlformats.org/officeDocument/2006/relationships/slide" Target="slides/slide106.xml"/><Relationship Id="rId8" Type="http://schemas.openxmlformats.org/officeDocument/2006/relationships/slideMaster" Target="slideMasters/slideMaster8.xml"/><Relationship Id="rId51" Type="http://schemas.openxmlformats.org/officeDocument/2006/relationships/slide" Target="slides/slide10.xml"/><Relationship Id="rId72" Type="http://schemas.openxmlformats.org/officeDocument/2006/relationships/slide" Target="slides/slide31.xml"/><Relationship Id="rId93" Type="http://schemas.openxmlformats.org/officeDocument/2006/relationships/slide" Target="slides/slide52.xml"/><Relationship Id="rId98" Type="http://schemas.openxmlformats.org/officeDocument/2006/relationships/slide" Target="slides/slide57.xml"/><Relationship Id="rId121" Type="http://schemas.openxmlformats.org/officeDocument/2006/relationships/slide" Target="slides/slide80.xml"/><Relationship Id="rId142" Type="http://schemas.openxmlformats.org/officeDocument/2006/relationships/slide" Target="slides/slide10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5.xml"/><Relationship Id="rId67" Type="http://schemas.openxmlformats.org/officeDocument/2006/relationships/slide" Target="slides/slide26.xml"/><Relationship Id="rId116" Type="http://schemas.openxmlformats.org/officeDocument/2006/relationships/slide" Target="slides/slide75.xml"/><Relationship Id="rId137" Type="http://schemas.openxmlformats.org/officeDocument/2006/relationships/slide" Target="slides/slide9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1.xml"/><Relationship Id="rId83" Type="http://schemas.openxmlformats.org/officeDocument/2006/relationships/slide" Target="slides/slide42.xml"/><Relationship Id="rId88" Type="http://schemas.openxmlformats.org/officeDocument/2006/relationships/slide" Target="slides/slide47.xml"/><Relationship Id="rId111" Type="http://schemas.openxmlformats.org/officeDocument/2006/relationships/slide" Target="slides/slide70.xml"/><Relationship Id="rId132" Type="http://schemas.openxmlformats.org/officeDocument/2006/relationships/slide" Target="slides/slide91.xml"/><Relationship Id="rId153"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6.xml"/><Relationship Id="rId106" Type="http://schemas.openxmlformats.org/officeDocument/2006/relationships/slide" Target="slides/slide65.xml"/><Relationship Id="rId127" Type="http://schemas.openxmlformats.org/officeDocument/2006/relationships/slide" Target="slides/slide8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1.xml"/><Relationship Id="rId73" Type="http://schemas.openxmlformats.org/officeDocument/2006/relationships/slide" Target="slides/slide32.xml"/><Relationship Id="rId78" Type="http://schemas.openxmlformats.org/officeDocument/2006/relationships/slide" Target="slides/slide37.xml"/><Relationship Id="rId94" Type="http://schemas.openxmlformats.org/officeDocument/2006/relationships/slide" Target="slides/slide53.xml"/><Relationship Id="rId99" Type="http://schemas.openxmlformats.org/officeDocument/2006/relationships/slide" Target="slides/slide58.xml"/><Relationship Id="rId101" Type="http://schemas.openxmlformats.org/officeDocument/2006/relationships/slide" Target="slides/slide60.xml"/><Relationship Id="rId122" Type="http://schemas.openxmlformats.org/officeDocument/2006/relationships/slide" Target="slides/slide81.xml"/><Relationship Id="rId143" Type="http://schemas.openxmlformats.org/officeDocument/2006/relationships/slide" Target="slides/slide102.xml"/><Relationship Id="rId148" Type="http://schemas.openxmlformats.org/officeDocument/2006/relationships/slide" Target="slides/slide107.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6.xml"/><Relationship Id="rId68" Type="http://schemas.openxmlformats.org/officeDocument/2006/relationships/slide" Target="slides/slide27.xml"/><Relationship Id="rId89" Type="http://schemas.openxmlformats.org/officeDocument/2006/relationships/slide" Target="slides/slide48.xml"/><Relationship Id="rId112" Type="http://schemas.openxmlformats.org/officeDocument/2006/relationships/slide" Target="slides/slide71.xml"/><Relationship Id="rId133" Type="http://schemas.openxmlformats.org/officeDocument/2006/relationships/slide" Target="slides/slide92.xml"/><Relationship Id="rId154" Type="http://schemas.openxmlformats.org/officeDocument/2006/relationships/viewProps" Target="viewProps.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7.xml"/><Relationship Id="rId79" Type="http://schemas.openxmlformats.org/officeDocument/2006/relationships/slide" Target="slides/slide38.xml"/><Relationship Id="rId102" Type="http://schemas.openxmlformats.org/officeDocument/2006/relationships/slide" Target="slides/slide61.xml"/><Relationship Id="rId123" Type="http://schemas.openxmlformats.org/officeDocument/2006/relationships/slide" Target="slides/slide82.xml"/><Relationship Id="rId144" Type="http://schemas.openxmlformats.org/officeDocument/2006/relationships/slide" Target="slides/slide103.xml"/><Relationship Id="rId90" Type="http://schemas.openxmlformats.org/officeDocument/2006/relationships/slide" Target="slides/slide49.xml"/><Relationship Id="rId27" Type="http://schemas.openxmlformats.org/officeDocument/2006/relationships/slideMaster" Target="slideMasters/slideMaster27.xml"/><Relationship Id="rId48" Type="http://schemas.openxmlformats.org/officeDocument/2006/relationships/slide" Target="slides/slide7.xml"/><Relationship Id="rId69" Type="http://schemas.openxmlformats.org/officeDocument/2006/relationships/slide" Target="slides/slide28.xml"/><Relationship Id="rId113" Type="http://schemas.openxmlformats.org/officeDocument/2006/relationships/slide" Target="slides/slide72.xml"/><Relationship Id="rId134" Type="http://schemas.openxmlformats.org/officeDocument/2006/relationships/slide" Target="slides/slide93.xml"/></Relationships>
</file>

<file path=ppt/comments/modernComment_4AE_732F710D.xml><?xml version="1.0" encoding="utf-8"?>
<p188:cmLst xmlns:a="http://schemas.openxmlformats.org/drawingml/2006/main" xmlns:r="http://schemas.openxmlformats.org/officeDocument/2006/relationships" xmlns:p188="http://schemas.microsoft.com/office/powerpoint/2018/8/main">
  <p188:cm id="{0D592408-44DE-4A11-BF80-6E0AFE110F3E}" authorId="{1BD382C0-389F-9080-FC1D-B7305FA6B5D8}" created="2023-05-22T06:29:10.045">
    <pc:sldMkLst xmlns:pc="http://schemas.microsoft.com/office/powerpoint/2013/main/command">
      <pc:docMk/>
      <pc:sldMk cId="1932488973" sldId="1198"/>
    </pc:sldMkLst>
    <p188:txBody>
      <a:bodyPr/>
      <a:lstStyle/>
      <a:p>
        <a:r>
          <a:rPr lang="en-US"/>
          <a:t>Dr. Rick:
I have translated the sentences in the picture.
However, I am not sure I understood the last sentence and especially the word (when). 
Does he mean that we know that it is coming soon.
Or: When it comes, we will know that it has come for sure.</a:t>
        </a:r>
      </a:p>
    </p188:txBody>
  </p188:cm>
</p188:cmLst>
</file>

<file path=ppt/comments/modernComment_4AF_F362F60E.xml><?xml version="1.0" encoding="utf-8"?>
<p188:cmLst xmlns:a="http://schemas.openxmlformats.org/drawingml/2006/main" xmlns:r="http://schemas.openxmlformats.org/officeDocument/2006/relationships" xmlns:p188="http://schemas.microsoft.com/office/powerpoint/2018/8/main">
  <p188:cm id="{48F95657-EECD-4DE2-ADD4-056466668720}" authorId="{1BD382C0-389F-9080-FC1D-B7305FA6B5D8}" created="2023-05-22T06:29:20.407">
    <ac:txMkLst xmlns:ac="http://schemas.microsoft.com/office/drawing/2013/main/command">
      <pc:docMk xmlns:pc="http://schemas.microsoft.com/office/powerpoint/2013/main/command"/>
      <pc:sldMk xmlns:pc="http://schemas.microsoft.com/office/powerpoint/2013/main/command" cId="4083349006" sldId="1199"/>
      <ac:spMk id="4" creationId="{01FA3FD6-8205-6149-BB80-235C88BE1080}"/>
      <ac:txMk cp="316">
        <ac:context len="422" hash="4274418393"/>
      </ac:txMk>
    </ac:txMkLst>
    <p188:pos x="3936591" y="2949916"/>
    <p188:txBody>
      <a:bodyPr/>
      <a:lstStyle/>
      <a:p>
        <a:r>
          <a:rPr lang="en-US"/>
          <a:t>Dr. Rick:
I have translated the sentences in the picture.
However, I am not sure I understood the last sentence and especially the word (when). 
Does he mean that we know that it is coming soon.
Or: When it comes, we will know that it has come for sure.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262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64817AE6-2AD1-6342-9A47-5FCA98C94FA0}" type="slidenum">
              <a:rPr lang="en-US"/>
              <a:pPr>
                <a:defRPr/>
              </a:pPr>
              <a:t>‹#›</a:t>
            </a:fld>
            <a:endParaRPr lang="en-US"/>
          </a:p>
        </p:txBody>
      </p:sp>
    </p:spTree>
    <p:extLst>
      <p:ext uri="{BB962C8B-B14F-4D97-AF65-F5344CB8AC3E}">
        <p14:creationId xmlns:p14="http://schemas.microsoft.com/office/powerpoint/2010/main" val="22948438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042"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085"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124"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17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5205" algn="l" defTabSz="457042" rtl="0" eaLnBrk="1" latinLnBrk="0" hangingPunct="1">
      <a:defRPr sz="1200" kern="1200">
        <a:solidFill>
          <a:schemeClr val="tx1"/>
        </a:solidFill>
        <a:latin typeface="+mn-lt"/>
        <a:ea typeface="+mn-ea"/>
        <a:cs typeface="+mn-cs"/>
      </a:defRPr>
    </a:lvl6pPr>
    <a:lvl7pPr marL="2742248" algn="l" defTabSz="457042" rtl="0" eaLnBrk="1" latinLnBrk="0" hangingPunct="1">
      <a:defRPr sz="1200" kern="1200">
        <a:solidFill>
          <a:schemeClr val="tx1"/>
        </a:solidFill>
        <a:latin typeface="+mn-lt"/>
        <a:ea typeface="+mn-ea"/>
        <a:cs typeface="+mn-cs"/>
      </a:defRPr>
    </a:lvl7pPr>
    <a:lvl8pPr marL="3199289" algn="l" defTabSz="457042" rtl="0" eaLnBrk="1" latinLnBrk="0" hangingPunct="1">
      <a:defRPr sz="1200" kern="1200">
        <a:solidFill>
          <a:schemeClr val="tx1"/>
        </a:solidFill>
        <a:latin typeface="+mn-lt"/>
        <a:ea typeface="+mn-ea"/>
        <a:cs typeface="+mn-cs"/>
      </a:defRPr>
    </a:lvl8pPr>
    <a:lvl9pPr marL="3656328" algn="l" defTabSz="4570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12748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sz="1200" kern="1200" dirty="0">
                <a:solidFill>
                  <a:schemeClr val="tx1"/>
                </a:solidFill>
                <a:effectLst/>
                <a:latin typeface="Arial" charset="0"/>
                <a:ea typeface="ＭＳ Ｐゴシック" charset="-128"/>
                <a:cs typeface="ＭＳ Ｐゴシック" charset="-128"/>
              </a:rPr>
              <a:t>ظنَّ آخَرون أنَّ المسيحيِّين كانوا من آكلي لحوم البشر. كان أهل العالَم يراقبون الكنيسة من خارج أسوارها دون أن يقوم أحد بتثقيفهم وإطلاعهم على حقيقة الأمر، فكانوا يقولون: "ألم يَقُلْ يسوع بأنْ ‘تأكلوا جسدي وتشربوا دمي’؟"</a:t>
            </a:r>
            <a:endParaRPr lang="en-US" dirty="0">
              <a:cs typeface="ＭＳ Ｐゴシック" charset="0"/>
            </a:endParaRPr>
          </a:p>
        </p:txBody>
      </p:sp>
    </p:spTree>
    <p:extLst>
      <p:ext uri="{BB962C8B-B14F-4D97-AF65-F5344CB8AC3E}">
        <p14:creationId xmlns:p14="http://schemas.microsoft.com/office/powerpoint/2010/main" val="1570742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1" hangingPunct="1"/>
            <a:r>
              <a:rPr lang="ar-JO" b="0" dirty="0">
                <a:latin typeface="Times" charset="0"/>
                <a:ea typeface="ＭＳ Ｐゴシック" charset="0"/>
                <a:cs typeface="ＭＳ Ｐゴシック" charset="0"/>
              </a:rPr>
              <a:t>زرع بولسُ الكنائسَ في جميع المناطق الشرقيَّة من الإمبراطوريَّة الرومانيَّة. وقد أدَّى هذا الأمر إلى انتشار الانطباع لدى بعض الغربيِّين بأنَّ المسيحيَّة هي ديانةٌ شرقيَّةٌ فقط.</a:t>
            </a:r>
          </a:p>
          <a:p>
            <a:pPr algn="r" rtl="1" eaLnBrk="1" hangingPunct="1"/>
            <a:r>
              <a:rPr lang="ar-JO" b="0" dirty="0">
                <a:latin typeface="Times" charset="0"/>
                <a:ea typeface="ＭＳ Ｐゴシック" charset="0"/>
              </a:rPr>
              <a:t>كتب بولسُ ستَّ رسائل مُوحَى بها في أثناء رحلاته التبشيريَّة الثلاث من أنطاكيَّة إلى اليونان.</a:t>
            </a:r>
          </a:p>
          <a:p>
            <a:pPr algn="r" rtl="1" eaLnBrk="1" hangingPunct="1"/>
            <a:r>
              <a:rPr lang="ar-JO" b="0" dirty="0">
                <a:latin typeface="Times" charset="0"/>
                <a:ea typeface="ＭＳ Ｐゴシック" charset="0"/>
              </a:rPr>
              <a:t>عند هذه النقطة الزمنيَّة، كان إنجيلُ متَّى مكتوباً ومتاحاً بين أيدي اليهود، وهو إنجيلٌ مُوَجَّهٌ للقرَّاء ذوي الأصول اليهوديَّة. قدَّم متَّى الأدلَّةَ المختصَّة بيسوع بوصفه المسيَّا، أو الحاكم، الذي طال انتظاره والذي وعد به العهد القديم.</a:t>
            </a:r>
            <a:endParaRPr lang="en-US" dirty="0"/>
          </a:p>
        </p:txBody>
      </p:sp>
      <p:sp>
        <p:nvSpPr>
          <p:cNvPr id="4" name="Slide Number Placeholder 3"/>
          <p:cNvSpPr>
            <a:spLocks noGrp="1"/>
          </p:cNvSpPr>
          <p:nvPr>
            <p:ph type="sldNum" sz="quarter" idx="5"/>
          </p:nvPr>
        </p:nvSpPr>
        <p:spPr/>
        <p:txBody>
          <a:bodyPr/>
          <a:lstStyle/>
          <a:p>
            <a:pPr>
              <a:defRPr/>
            </a:pPr>
            <a:fld id="{64817AE6-2AD1-6342-9A47-5FCA98C94FA0}" type="slidenum">
              <a:rPr lang="en-US" smtClean="0"/>
              <a:pPr>
                <a:defRPr/>
              </a:pPr>
              <a:t>11</a:t>
            </a:fld>
            <a:endParaRPr lang="en-US"/>
          </a:p>
        </p:txBody>
      </p:sp>
    </p:spTree>
    <p:extLst>
      <p:ext uri="{BB962C8B-B14F-4D97-AF65-F5344CB8AC3E}">
        <p14:creationId xmlns:p14="http://schemas.microsoft.com/office/powerpoint/2010/main" val="2090891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7635FD-A3D0-A544-B424-88E21819FE7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1016835" name="Rectangle 1026"/>
          <p:cNvSpPr>
            <a:spLocks noGrp="1" noRot="1" noChangeAspect="1" noChangeArrowheads="1"/>
          </p:cNvSpPr>
          <p:nvPr>
            <p:ph type="sldImg"/>
          </p:nvPr>
        </p:nvSpPr>
        <p:spPr>
          <a:solidFill>
            <a:srgbClr val="FFFFFF"/>
          </a:solidFill>
          <a:ln/>
        </p:spPr>
      </p:sp>
      <p:sp>
        <p:nvSpPr>
          <p:cNvPr id="1016836"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4038001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dirty="0"/>
              <a:t>تُمثِّل المنطقةُ الممتدَّة من أورشليم إلى </a:t>
            </a:r>
            <a:r>
              <a:rPr lang="ar-JO" sz="1200" kern="1200" dirty="0">
                <a:solidFill>
                  <a:schemeClr val="tx1"/>
                </a:solidFill>
                <a:latin typeface="Arial" charset="0"/>
                <a:ea typeface="ＭＳ Ｐゴシック" charset="-128"/>
                <a:cs typeface="Traditional Arabic" panose="02020603050405020304" pitchFamily="18" charset="-78"/>
              </a:rPr>
              <a:t>إللِّيريكون</a:t>
            </a:r>
            <a:r>
              <a:rPr lang="ar-JO" dirty="0"/>
              <a:t> الجزءَ الشرقيَّ من الإمبراطوريَّة. لا عجب إذاً أنَّ الكثير من الأمميِّين اعتقدوا أنَّ المسيحيِّين كانوا شرقيِّين يتبعون يسوع، الرجلَ اليهوديَّ الشرقيّ!</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016978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latin typeface="Arial" charset="0"/>
                <a:ea typeface="ＭＳ Ｐゴシック" charset="-128"/>
                <a:cs typeface="ＭＳ Ｐゴシック" charset="-128"/>
              </a:rPr>
              <a:t>المزاعم في وقتنا الحاضر هي نقيض الماضي؛ إذ يُقَال إنَّ المسيحيَّة هي ديانةٌ غربيَّة.</a:t>
            </a:r>
            <a:endParaRPr lang="en-US" dirty="0"/>
          </a:p>
        </p:txBody>
      </p:sp>
      <p:sp>
        <p:nvSpPr>
          <p:cNvPr id="4" name="Slide Number Placeholder 3"/>
          <p:cNvSpPr>
            <a:spLocks noGrp="1"/>
          </p:cNvSpPr>
          <p:nvPr>
            <p:ph type="sldNum" sz="quarter" idx="5"/>
          </p:nvPr>
        </p:nvSpPr>
        <p:spPr/>
        <p:txBody>
          <a:bodyPr/>
          <a:lstStyle/>
          <a:p>
            <a:pPr>
              <a:defRPr/>
            </a:pPr>
            <a:fld id="{64817AE6-2AD1-6342-9A47-5FCA98C94FA0}" type="slidenum">
              <a:rPr lang="en-US" smtClean="0"/>
              <a:pPr>
                <a:defRPr/>
              </a:pPr>
              <a:t>14</a:t>
            </a:fld>
            <a:endParaRPr lang="en-US"/>
          </a:p>
        </p:txBody>
      </p:sp>
    </p:spTree>
    <p:extLst>
      <p:ext uri="{BB962C8B-B14F-4D97-AF65-F5344CB8AC3E}">
        <p14:creationId xmlns:p14="http://schemas.microsoft.com/office/powerpoint/2010/main" val="3542213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JO" b="0" dirty="0">
                <a:latin typeface="Times" charset="0"/>
                <a:ea typeface="ＭＳ Ｐゴシック" charset="0"/>
              </a:rPr>
              <a:t>عند هذه النقطة الزمنيَّة، كان إنجيلُ متَّى مكتوباً ومتاحاً بين أيدي اليهود، وهو إنجيلٌ مُوَجَّهٌ للقرَّاء ذوي الأصول اليهوديَّة. قدَّم متَّى الأدلَّةَ المختصَّة بيسوع بوصفه المسيَّا، أو الحاكم، الذي طال انتظاره والذي وعد به العهد القديم. ولكن بعد أن وصل الإنجيل إلى "الشرق" أصبح الوقت مناسباً لكي يقوم لوقا بتقديم يسوع إلى الغربيِّين. كان بولس ينتظر مدَّة سنتين لإجراء محاكمته في اليهوديَّة. كان لوقا معه، عندئذٍ كان الزمان والمكان المثاليَّان لكتابة التاريخ المتعلِّق بيسوع إلى الأمم.</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JO" b="0" dirty="0">
                <a:latin typeface="Times" charset="0"/>
                <a:ea typeface="ＭＳ Ｐゴシック" charset="0"/>
              </a:rPr>
              <a:t>مسْحُ العهد الجديد – 00- مقدِّمة- 96</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JO" b="0" dirty="0">
                <a:latin typeface="Times" charset="0"/>
                <a:ea typeface="ＭＳ Ｐゴシック" charset="0"/>
              </a:rPr>
              <a:t>مسْحُ العهد الجديد – 03- لوقا 1- 12 سلايد 65 </a:t>
            </a:r>
            <a:endParaRPr lang="en-US" dirty="0"/>
          </a:p>
          <a:p>
            <a:pPr algn="r" rtl="1"/>
            <a:endParaRPr lang="en-US" dirty="0"/>
          </a:p>
        </p:txBody>
      </p:sp>
      <p:sp>
        <p:nvSpPr>
          <p:cNvPr id="4" name="Slide Number Placeholder 3"/>
          <p:cNvSpPr>
            <a:spLocks noGrp="1"/>
          </p:cNvSpPr>
          <p:nvPr>
            <p:ph type="sldNum" sz="quarter" idx="5"/>
          </p:nvPr>
        </p:nvSpPr>
        <p:spPr/>
        <p:txBody>
          <a:bodyPr/>
          <a:lstStyle/>
          <a:p>
            <a:pPr>
              <a:defRPr/>
            </a:pPr>
            <a:fld id="{64817AE6-2AD1-6342-9A47-5FCA98C94FA0}" type="slidenum">
              <a:rPr lang="en-US" smtClean="0"/>
              <a:pPr>
                <a:defRPr/>
              </a:pPr>
              <a:t>16</a:t>
            </a:fld>
            <a:endParaRPr lang="en-US"/>
          </a:p>
        </p:txBody>
      </p:sp>
    </p:spTree>
    <p:extLst>
      <p:ext uri="{BB962C8B-B14F-4D97-AF65-F5344CB8AC3E}">
        <p14:creationId xmlns:p14="http://schemas.microsoft.com/office/powerpoint/2010/main" val="2787132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latin typeface="Arial" charset="0"/>
                <a:ea typeface="ＭＳ Ｐゴシック" charset="-128"/>
                <a:cs typeface="ＭＳ Ｐゴシック" charset="-128"/>
              </a:rPr>
              <a:t>ولكن لم يكن هناك إنجيلٌ خاصٌّ بالأمم (يقابل إنجيل متَّى الخاص باليهود). مَن كان يستطيع أن يكتب سِجِلًّا عن حياة المسيح لهذه المجموعة الأكبر عدداً من اليهود، والتي لم تكنْ تمتلك معلومات الخلفيَّة المختصَّة بالعهد القديم؟ كانت الروح القوميَّة لدى الأمم أقلَّ من اليهود، وكان يتميَّزون بالتفكير الفلسفيِّ أكثر من اليهود، وكان يحتاجون بوجهٍ خاصٍّ إلى تقديم دليلٍ لهم بشأن الكيفيَّة التي يمكن بها أن يكون لهذا "المُخَلِّص الشرقيِّ" أثرٌ في حياتهم. </a:t>
            </a:r>
            <a:endParaRPr lang="en-US" dirty="0"/>
          </a:p>
        </p:txBody>
      </p:sp>
      <p:sp>
        <p:nvSpPr>
          <p:cNvPr id="4" name="Slide Number Placeholder 3"/>
          <p:cNvSpPr>
            <a:spLocks noGrp="1"/>
          </p:cNvSpPr>
          <p:nvPr>
            <p:ph type="sldNum" sz="quarter" idx="5"/>
          </p:nvPr>
        </p:nvSpPr>
        <p:spPr/>
        <p:txBody>
          <a:bodyPr/>
          <a:lstStyle/>
          <a:p>
            <a:pPr>
              <a:defRPr/>
            </a:pPr>
            <a:fld id="{64817AE6-2AD1-6342-9A47-5FCA98C94FA0}" type="slidenum">
              <a:rPr lang="en-US" smtClean="0"/>
              <a:pPr>
                <a:defRPr/>
              </a:pPr>
              <a:t>17</a:t>
            </a:fld>
            <a:endParaRPr lang="en-US"/>
          </a:p>
        </p:txBody>
      </p:sp>
    </p:spTree>
    <p:extLst>
      <p:ext uri="{BB962C8B-B14F-4D97-AF65-F5344CB8AC3E}">
        <p14:creationId xmlns:p14="http://schemas.microsoft.com/office/powerpoint/2010/main" val="3215226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4E2A4A-786C-C14F-870E-938011F9E8C4}"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rtl="1"/>
            <a:r>
              <a:rPr lang="ar-JO" dirty="0">
                <a:latin typeface="Times" charset="0"/>
                <a:ea typeface="ＭＳ Ｐゴシック" charset="0"/>
                <a:cs typeface="ＭＳ Ｐゴシック" charset="0"/>
              </a:rPr>
              <a:t>حتَّى في يومنا هذا نرى بعض النساء ينتظرْنَ الرجل الكامل والمثاليّ. حسناً، ليس عليهُنَّ أن ينتظروا أكثر من ذلك!</a:t>
            </a:r>
            <a:endParaRPr lang="en-US"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422228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CB6044-525F-4345-8E5E-7440DA61C5B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9314" name="Rectangle 2"/>
          <p:cNvSpPr>
            <a:spLocks noGrp="1" noRot="1" noChangeAspect="1" noChangeArrowheads="1"/>
          </p:cNvSpPr>
          <p:nvPr>
            <p:ph type="sldImg"/>
          </p:nvPr>
        </p:nvSpPr>
        <p:spPr>
          <a:solidFill>
            <a:srgbClr val="FFFFFF"/>
          </a:solidFill>
          <a:ln/>
        </p:spPr>
      </p:sp>
      <p:sp>
        <p:nvSpPr>
          <p:cNvPr id="269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274817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lgn="r" rtl="1" eaLnBrk="1" hangingPunct="1"/>
            <a:r>
              <a:rPr lang="ar-JO" dirty="0">
                <a:latin typeface="Times New Roman" charset="0"/>
                <a:ea typeface="ＭＳ Ｐゴシック" charset="0"/>
                <a:cs typeface="ＭＳ Ｐゴシック" charset="0"/>
              </a:rPr>
              <a:t>تفضَّل بالدخول أيُّها الطبيب لوقا. رجلٌ يهتمُّ بالتفاصيل، وطبيب، وأعزب. وقد جعلَتْه</a:t>
            </a:r>
            <a:r>
              <a:rPr lang="ar-JO" b="1" dirty="0">
                <a:latin typeface="Times New Roman" charset="0"/>
                <a:ea typeface="ＭＳ Ｐゴシック" charset="0"/>
                <a:cs typeface="ＭＳ Ｐゴシック" charset="0"/>
              </a:rPr>
              <a:t> </a:t>
            </a:r>
            <a:r>
              <a:rPr lang="ar-JO" dirty="0">
                <a:latin typeface="Times New Roman" charset="0"/>
                <a:ea typeface="ＭＳ Ｐゴシック" charset="0"/>
                <a:cs typeface="ＭＳ Ｐゴシック" charset="0"/>
              </a:rPr>
              <a:t>هذه الأمورُ الشخصَ المناسب لكتابة هذا السجلِّ (الإنجيل) الذي يحمل اسمه. وهو سافر أيضاً مع بولس في رحلاته. وبصفته أمميَّاً، كان يفهم عقليَّة الأشخاص من الخلفيَّة الأمميَّة.</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r" defTabSz="914400" rtl="1" eaLnBrk="0" fontAlgn="base" latinLnBrk="0" hangingPunct="0">
              <a:lnSpc>
                <a:spcPct val="100000"/>
              </a:lnSpc>
              <a:spcBef>
                <a:spcPct val="30000"/>
              </a:spcBef>
              <a:spcAft>
                <a:spcPct val="0"/>
              </a:spcAft>
              <a:buClrTx/>
              <a:buSzTx/>
              <a:buFontTx/>
              <a:buNone/>
              <a:tabLst/>
              <a:defRPr/>
            </a:pPr>
            <a:r>
              <a:rPr lang="ar-JO" dirty="0">
                <a:latin typeface="Traditional Arabic" panose="02020603050405020304" pitchFamily="18" charset="-78"/>
                <a:cs typeface="Traditional Arabic" panose="02020603050405020304" pitchFamily="18" charset="-78"/>
              </a:rPr>
              <a:t>أخبرني إنْ كنتَ تُصدِّق المزاعم التالية:</a:t>
            </a:r>
            <a:endParaRPr lang="en-US" dirty="0">
              <a:latin typeface="Traditional Arabic" panose="02020603050405020304" pitchFamily="18" charset="-78"/>
              <a:cs typeface="Traditional Arabic" panose="02020603050405020304" pitchFamily="18" charset="-78"/>
            </a:endParaRPr>
          </a:p>
          <a:p>
            <a:pPr marL="0" marR="0" lvl="2" indent="0" algn="r" defTabSz="914400" rtl="1" eaLnBrk="0" fontAlgn="base" latinLnBrk="0" hangingPunct="0">
              <a:lnSpc>
                <a:spcPct val="100000"/>
              </a:lnSpc>
              <a:spcBef>
                <a:spcPct val="30000"/>
              </a:spcBef>
              <a:spcAft>
                <a:spcPct val="0"/>
              </a:spcAft>
              <a:buClrTx/>
              <a:buSzTx/>
              <a:buFontTx/>
              <a:buNone/>
              <a:tabLst/>
              <a:defRPr/>
            </a:pPr>
            <a:r>
              <a:rPr lang="ar-JO" dirty="0">
                <a:latin typeface="Traditional Arabic" panose="02020603050405020304" pitchFamily="18" charset="-78"/>
                <a:cs typeface="Traditional Arabic" panose="02020603050405020304" pitchFamily="18" charset="-78"/>
              </a:rPr>
              <a:t>هناك الكثير من نظريات المؤامرة التي تحيط بالدولار الأميركي.</a:t>
            </a:r>
            <a:endParaRPr lang="en-US"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3355319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lgn="r" rtl="1" eaLnBrk="1" hangingPunct="1"/>
            <a:r>
              <a:rPr lang="ar-JO" dirty="0">
                <a:latin typeface="Times New Roman" charset="0"/>
                <a:ea typeface="ＭＳ Ｐゴシック" charset="0"/>
                <a:cs typeface="ＭＳ Ｐゴシック" charset="0"/>
              </a:rPr>
              <a:t>مَن هو ثاوفيلس؟ يعني </a:t>
            </a:r>
            <a:r>
              <a:rPr lang="ar-JO" sz="1200" kern="1200" dirty="0">
                <a:solidFill>
                  <a:schemeClr val="tx1"/>
                </a:solidFill>
                <a:latin typeface="Times New Roman" charset="0"/>
                <a:ea typeface="ＭＳ Ｐゴシック" charset="0"/>
                <a:cs typeface="ＭＳ Ｐゴシック" charset="0"/>
              </a:rPr>
              <a:t>اسمه "</a:t>
            </a:r>
            <a:r>
              <a:rPr lang="ar-JO" sz="1200" kern="1200" noProof="0" dirty="0">
                <a:solidFill>
                  <a:schemeClr val="tx1"/>
                </a:solidFill>
                <a:latin typeface="Times New Roman" charset="0"/>
                <a:ea typeface="ＭＳ Ｐゴシック" charset="0"/>
                <a:cs typeface="Traditional Arabic" panose="02020603050405020304" pitchFamily="18" charset="-78"/>
              </a:rPr>
              <a:t>الـمُحِبُّ لله</a:t>
            </a:r>
            <a:r>
              <a:rPr lang="ar-JO" sz="1200" kern="1200" dirty="0">
                <a:solidFill>
                  <a:schemeClr val="tx1"/>
                </a:solidFill>
                <a:latin typeface="Times New Roman" charset="0"/>
                <a:ea typeface="ＭＳ Ｐゴシック" charset="0"/>
                <a:cs typeface="ＭＳ Ｐゴシック" charset="0"/>
              </a:rPr>
              <a:t>". ويبدو </a:t>
            </a:r>
            <a:r>
              <a:rPr lang="ar-JO" dirty="0">
                <a:latin typeface="Times New Roman" charset="0"/>
                <a:ea typeface="ＭＳ Ｐゴシック" charset="0"/>
                <a:cs typeface="ＭＳ Ｐゴシック" charset="0"/>
              </a:rPr>
              <a:t>أنَّه من المحتمل أنَّه كان- بصفته مؤمناً- يُقدِّم الدعم الماليَّ لرحلات لوقا والأبحاث التي كان يقوم بها لكتابة هذا الإنجيل.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61312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22</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algn="r" rtl="1" eaLnBrk="1" hangingPunct="1"/>
            <a:r>
              <a:rPr lang="ar-JO" dirty="0">
                <a:ea typeface="ＭＳ Ｐゴシック" charset="0"/>
                <a:cs typeface="ＭＳ Ｐゴシック" charset="0"/>
              </a:rPr>
              <a:t>ولكن كيف استطاع لوقا أن يجد الوقت الكافي للكتابة بينما هُم مشغولون جدًّا في السفر؟</a:t>
            </a:r>
          </a:p>
          <a:p>
            <a:pPr algn="r" rtl="1" eaLnBrk="1" hangingPunct="1"/>
            <a:r>
              <a:rPr lang="ar-JO" dirty="0">
                <a:ea typeface="ＭＳ Ｐゴシック" charset="0"/>
                <a:cs typeface="ＭＳ Ｐゴシック" charset="0"/>
              </a:rPr>
              <a:t>كان بولس قد انتهى للتوِّ من رحلته التبشيريَّة الثالثة، وكانت الخطَّة أن يعود مدَّةً وجيزةً إلى أورشليم حاملًا معه التقدمات من الأمم إلى القدِّيسين من اليهود (قارن مع رومية، الأصحاح 15).</a:t>
            </a:r>
          </a:p>
          <a:p>
            <a:pPr algn="r" rtl="1" eaLnBrk="1" hangingPunct="1"/>
            <a:r>
              <a:rPr lang="ar-JO" dirty="0">
                <a:ea typeface="ＭＳ Ｐゴシック" charset="0"/>
                <a:cs typeface="ＭＳ Ｐゴシック" charset="0"/>
              </a:rPr>
              <a:t>ولكن حدث شغبٌ في أورشليم أدَّى إلى اعتقال بولس وسجْنِه في قيصريَّة مدَّة عامين (أعمال الرسل، الأصحاح 21). كان بولس في السجن ما بين 57-59م، لكن لم يكنْ لوقا مسجونًا معه في ذلك الوقت. واتَّخذ لوقا مكان إقامته ليكون في قيصريَّة التي كانت المقرَّ الرئيسيَّ للرومان في إسرائيل. وكان هذا هو الزمان المثاليَّ والمكان المثاليَّ لكي يتنقَّل لوقا في أرجاء إسرائيل ليقوم بالبحث اللازم، فقد عاش يسوع هناك قبْلَ 25 عاماً فقط من وجود لوقا هناك، وهكذا كان هناك الكثير من الناس المتاحين ليُجرِي مقابلاتٍ معهم- تماماً كما ستكون عليه الحال لو أردتَ أن تكتب كتاباً في عصرنا هذا عن أمورٍ حدثَتْ قبْلَ 25 سنة.</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dirty="0">
                <a:cs typeface="ＭＳ Ｐゴシック" charset="0"/>
              </a:rPr>
              <a:t>ما هي الوسائل التي يمكننا التفكير بها لمساعدتنا على أن نكون واثقين من حقيقة ما تَعَلَّمناه؟</a:t>
            </a:r>
            <a:endParaRPr lang="en-US" dirty="0">
              <a:cs typeface="ＭＳ Ｐゴシック" charset="0"/>
            </a:endParaRPr>
          </a:p>
        </p:txBody>
      </p:sp>
    </p:spTree>
    <p:extLst>
      <p:ext uri="{BB962C8B-B14F-4D97-AF65-F5344CB8AC3E}">
        <p14:creationId xmlns:p14="http://schemas.microsoft.com/office/powerpoint/2010/main" val="38867885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lgn="r" rtl="1" eaLnBrk="1" hangingPunct="1"/>
            <a:r>
              <a:rPr lang="ar-JO" dirty="0">
                <a:effectLst/>
              </a:rPr>
              <a:t>كانت مصادر لوقا مصادر يُعتمَد عليها للأمميِّين المُتَشكِّكين، ولتحقيق غرضه من أجل تأكيد وتثبيت إيمان ثاوفيلس. </a:t>
            </a:r>
            <a:endParaRPr lang="ar-SA" dirty="0">
              <a:effectLst/>
            </a:endParaRPr>
          </a:p>
        </p:txBody>
      </p:sp>
    </p:spTree>
    <p:extLst>
      <p:ext uri="{BB962C8B-B14F-4D97-AF65-F5344CB8AC3E}">
        <p14:creationId xmlns:p14="http://schemas.microsoft.com/office/powerpoint/2010/main" val="3804359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lgn="r" rtl="1" eaLnBrk="1" hangingPunct="1"/>
            <a:r>
              <a:rPr lang="ar-JO" dirty="0">
                <a:effectLst/>
              </a:rPr>
              <a:t>إنَّ حياة المسيح السابقة لحياته العلنيَّة (أي قبْلَ خدمته العامَّة للناس) وتحضيره للخدمة يُظهِران خُطَّة الله المُدارة بترتيبه وسيادته في وسط سياق الساميَّة، ولكن مع صبغةٍ (تلميحاتٍ) تتَّجه إلى العالم كلِّه.</a:t>
            </a:r>
          </a:p>
          <a:p>
            <a:pPr algn="r" rtl="1" eaLnBrk="1" hangingPunct="1"/>
            <a:r>
              <a:rPr lang="ar-JO" dirty="0">
                <a:effectLst/>
              </a:rPr>
              <a:t>عندما نقرأ عن مجيء المسيح في سرْدِ قصص مرحلة الطفولة في حياة يوحنَّا المعمدان ويسوع، يمكننا أن نرى أنَّ هذا المجيء يُظهِر أنَّ الله بسيادته قدَّم يسوع بوصفه مسيَّا إسرائيل المنتظَر، ومُخَلِّص العالَم، وابن الله (لوقا 1: 5 – 2: 52).</a:t>
            </a:r>
          </a:p>
        </p:txBody>
      </p:sp>
    </p:spTree>
    <p:extLst>
      <p:ext uri="{BB962C8B-B14F-4D97-AF65-F5344CB8AC3E}">
        <p14:creationId xmlns:p14="http://schemas.microsoft.com/office/powerpoint/2010/main" val="8912306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F6E5C-C91E-0749-ABD7-AFBB450BC95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JO" dirty="0">
                <a:ea typeface="ＭＳ Ｐゴシック" charset="0"/>
                <a:cs typeface="ＭＳ Ｐゴシック" charset="0"/>
              </a:rPr>
              <a:t>يكشف لنا الإعلانان عن ولادتي يوحنَّا ويسوع بتلميحاتهما المذكورة في العهد القديم أنَّ يسوع هو حقَّاً المسيَّا المنتظَر لإسرائيل (لوقا 1: 5-56).</a:t>
            </a:r>
            <a:endParaRPr lang="en-US" dirty="0">
              <a:ea typeface="ＭＳ Ｐゴシック" charset="0"/>
              <a:cs typeface="ＭＳ Ｐゴシック" charset="0"/>
            </a:endParaRPr>
          </a:p>
          <a:p>
            <a:pPr algn="r" rtl="1"/>
            <a:r>
              <a:rPr lang="ar-JO" dirty="0">
                <a:ea typeface="ＭＳ Ｐゴシック" charset="0"/>
                <a:cs typeface="ＭＳ Ｐゴシック" charset="0"/>
              </a:rPr>
              <a:t>يتميَّز إنجيل لوقا باحتوائه على الكثير من الأمثال التي قالها يسوع.</a:t>
            </a:r>
          </a:p>
        </p:txBody>
      </p:sp>
    </p:spTree>
    <p:extLst>
      <p:ext uri="{BB962C8B-B14F-4D97-AF65-F5344CB8AC3E}">
        <p14:creationId xmlns:p14="http://schemas.microsoft.com/office/powerpoint/2010/main" val="2925712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F6E5C-C91E-0749-ABD7-AFBB450BC95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JO" dirty="0">
                <a:ea typeface="ＭＳ Ｐゴシック" charset="0"/>
                <a:cs typeface="ＭＳ Ｐゴシック" charset="0"/>
              </a:rPr>
              <a:t>تُظهِر الولادتان المعجزيتان ليوحنَّا المعمدان ويسوع أنَّ الله يسيطر على كلِّ الأمور- ابتداءً من المرأة العاقر وانتهاءً بقرارات الملوك وأحكامهم- وذلك لكي يُقدِّم اللهُ المسيَّا الخاصَّ بإسرائيل (ليكون) عطيَّةً إلى كلِّ العالَم (لوقا 1: 57– 2: 20).</a:t>
            </a:r>
          </a:p>
        </p:txBody>
      </p:sp>
    </p:spTree>
    <p:extLst>
      <p:ext uri="{BB962C8B-B14F-4D97-AF65-F5344CB8AC3E}">
        <p14:creationId xmlns:p14="http://schemas.microsoft.com/office/powerpoint/2010/main" val="39943215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JO" dirty="0"/>
              <a:t>نرى هنا في إنجيل لوقا جاذبيَّة دعوة رسالة الإنجيل الموجَّهة للعالَم والأمم. نرى بوضوحٍ أنَّ لوقا يُفكِّر في الأمم من غير اليهود، حيث نراه يترجم تعابير آراميَّة، ويتتبَّع نسلَ المسيح وصولًا إلى آدم، ويُشير إلى الحكَّام الرومان لتحديد الزمن الذي وقعَتْ فيه الأحداث، ويتجنَّب الإشارة إلى تتميم نبوَّات العهد القديم، ويقتبس من الترجمة السبعينيَّة، ويشرح العادات اليهوديَّة وتضاريس إسرائيل.</a:t>
            </a:r>
          </a:p>
        </p:txBody>
      </p:sp>
    </p:spTree>
    <p:extLst>
      <p:ext uri="{BB962C8B-B14F-4D97-AF65-F5344CB8AC3E}">
        <p14:creationId xmlns:p14="http://schemas.microsoft.com/office/powerpoint/2010/main" val="24513434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1" hangingPunct="1"/>
            <a:r>
              <a:rPr lang="ar-JO" b="0" dirty="0">
                <a:latin typeface="Times" charset="0"/>
                <a:ea typeface="ＭＳ Ｐゴシック" charset="0"/>
                <a:cs typeface="ＭＳ Ｐゴシック" charset="0"/>
              </a:rPr>
              <a:t>يذكر المؤرِّخ يوسيفيوس (</a:t>
            </a:r>
            <a:r>
              <a:rPr lang="en-US" b="0" dirty="0">
                <a:latin typeface="Times" charset="0"/>
                <a:ea typeface="ＭＳ Ｐゴシック" charset="0"/>
                <a:cs typeface="ＭＳ Ｐゴシック" charset="0"/>
              </a:rPr>
              <a:t>Josephus</a:t>
            </a:r>
            <a:r>
              <a:rPr lang="ar-JO" b="0" dirty="0">
                <a:latin typeface="Times" charset="0"/>
                <a:ea typeface="ＭＳ Ｐゴシック" charset="0"/>
                <a:cs typeface="ＭＳ Ｐゴシック" charset="0"/>
              </a:rPr>
              <a:t>) حدوث خسوفٍ للقمر بالارتباط بموت هيرودس، وهذا يضع ميلاد المسيح بين هذين التاريخين.</a:t>
            </a:r>
          </a:p>
          <a:p>
            <a:pPr eaLnBrk="1" hangingPunct="1">
              <a:spcBef>
                <a:spcPct val="0"/>
              </a:spcBef>
            </a:pPr>
            <a:endParaRPr lang="ar-JO" b="0" dirty="0">
              <a:latin typeface="Arial" charset="0"/>
              <a:ea typeface="ＭＳ Ｐゴシック" charset="0"/>
              <a:cs typeface="ＭＳ Ｐゴシック" charset="0"/>
            </a:endParaRPr>
          </a:p>
          <a:p>
            <a:pPr eaLnBrk="1" hangingPunct="1">
              <a:spcBef>
                <a:spcPct val="0"/>
              </a:spcBef>
            </a:pPr>
            <a:r>
              <a:rPr lang="en-US" b="0" dirty="0">
                <a:latin typeface="Arial" charset="0"/>
                <a:ea typeface="ＭＳ Ｐゴシック" charset="0"/>
                <a:cs typeface="ＭＳ Ｐゴシック" charset="0"/>
              </a:rPr>
              <a:t>Common-421</a:t>
            </a:r>
          </a:p>
          <a:p>
            <a:pPr eaLnBrk="1" hangingPunct="1">
              <a:spcBef>
                <a:spcPct val="0"/>
              </a:spcBef>
            </a:pPr>
            <a:r>
              <a:rPr lang="en-US" b="0" dirty="0">
                <a:latin typeface="Arial" charset="0"/>
                <a:ea typeface="ＭＳ Ｐゴシック" charset="0"/>
                <a:cs typeface="ＭＳ Ｐゴシック" charset="0"/>
              </a:rPr>
              <a:t>BE-42-Luke-34</a:t>
            </a:r>
          </a:p>
          <a:p>
            <a:pPr eaLnBrk="1" hangingPunct="1">
              <a:spcBef>
                <a:spcPct val="0"/>
              </a:spcBef>
            </a:pPr>
            <a:r>
              <a:rPr lang="en-US" b="0" dirty="0">
                <a:latin typeface="Arial" charset="0"/>
                <a:ea typeface="ＭＳ Ｐゴシック" charset="0"/>
                <a:cs typeface="ＭＳ Ｐゴシック" charset="0"/>
              </a:rPr>
              <a:t>NS-00-NT Introduction-62</a:t>
            </a:r>
          </a:p>
          <a:p>
            <a:pPr eaLnBrk="1" hangingPunct="1">
              <a:spcBef>
                <a:spcPct val="0"/>
              </a:spcBef>
            </a:pPr>
            <a:r>
              <a:rPr lang="en-US" b="0" dirty="0">
                <a:latin typeface="Arial" charset="0"/>
                <a:ea typeface="ＭＳ Ｐゴシック" charset="0"/>
                <a:cs typeface="ＭＳ Ｐゴシック" charset="0"/>
              </a:rPr>
              <a:t>NS-01-Matt1-14-slide missing</a:t>
            </a:r>
          </a:p>
          <a:p>
            <a:pPr eaLnBrk="1" hangingPunct="1">
              <a:spcBef>
                <a:spcPct val="0"/>
              </a:spcBef>
            </a:pPr>
            <a:r>
              <a:rPr lang="en-US" b="0" dirty="0">
                <a:latin typeface="Arial" charset="0"/>
                <a:ea typeface="ＭＳ Ｐゴシック" charset="0"/>
                <a:cs typeface="ＭＳ Ｐゴシック" charset="0"/>
              </a:rPr>
              <a:t>NS-03-Luke1-12-slide 161</a:t>
            </a:r>
            <a:endParaRPr lang="en-US" dirty="0">
              <a:latin typeface="Arial"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38EF88-ABA3-6A43-BE94-61C1FB6BF3E3}"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7423920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dirty="0">
                <a:latin typeface="Arial" panose="020B0604020202020204" pitchFamily="34" charset="0"/>
                <a:cs typeface="Arial" panose="020B0604020202020204" pitchFamily="34" charset="0"/>
              </a:rPr>
              <a:t>يُمثِّل الأصحاح 40 من إشعياء معلومات الخلفيَّة الرئيسيَّة المتاحة عن يوحنَّا المعمدان. يُعزِّي اللهُ شعبَه رغم أنَّه يُخبِرهم بالسبي الآتي عليهم- وهو يفعل هذا بتقديم وعدٍ عن صوت صارخٍ في البرَّيَّة، وليس في الهيكل.</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D456C3-71BC-CD47-A411-B0D1A05D205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799418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dirty="0">
                <a:cs typeface="ＭＳ Ｐゴシック" charset="0"/>
              </a:rPr>
              <a:t>مَن يقول هذا؟</a:t>
            </a:r>
            <a:endParaRPr lang="en-US" dirty="0">
              <a:cs typeface="ＭＳ Ｐゴシック" charset="0"/>
            </a:endParaRPr>
          </a:p>
          <a:p>
            <a:pPr algn="r" rtl="1"/>
            <a:r>
              <a:rPr lang="en-US" dirty="0">
                <a:cs typeface="ＭＳ Ｐゴシック" charset="0"/>
              </a:rPr>
              <a:t>•</a:t>
            </a:r>
            <a:r>
              <a:rPr lang="ar-JO" dirty="0">
                <a:cs typeface="ＭＳ Ｐゴシック" charset="0"/>
              </a:rPr>
              <a:t> نعم، ريتشارد </a:t>
            </a:r>
            <a:r>
              <a:rPr lang="ar-JO" dirty="0" err="1">
                <a:cs typeface="ＭＳ Ｐゴシック" charset="0"/>
              </a:rPr>
              <a:t>دوكنز</a:t>
            </a:r>
            <a:r>
              <a:rPr lang="ar-JO" dirty="0">
                <a:cs typeface="ＭＳ Ｐゴシック" charset="0"/>
              </a:rPr>
              <a:t>!</a:t>
            </a:r>
            <a:endParaRPr lang="en-US" dirty="0">
              <a:cs typeface="ＭＳ Ｐゴシック" charset="0"/>
            </a:endParaRPr>
          </a:p>
          <a:p>
            <a:pPr algn="r" rtl="1"/>
            <a:r>
              <a:rPr lang="ar-JO" dirty="0">
                <a:cs typeface="ＭＳ Ｐゴシック" charset="0"/>
              </a:rPr>
              <a:t>هل تُصدِّق ذلك؟</a:t>
            </a:r>
            <a:endParaRPr lang="en-US" dirty="0">
              <a:cs typeface="ＭＳ Ｐゴシック" charset="0"/>
            </a:endParaRPr>
          </a:p>
        </p:txBody>
      </p:sp>
    </p:spTree>
    <p:extLst>
      <p:ext uri="{BB962C8B-B14F-4D97-AF65-F5344CB8AC3E}">
        <p14:creationId xmlns:p14="http://schemas.microsoft.com/office/powerpoint/2010/main" val="25634615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A87484-3793-BC4D-B6B5-0CF48FBE29E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56002" name="Rectangle 2"/>
          <p:cNvSpPr>
            <a:spLocks noGrp="1" noRot="1" noChangeAspect="1" noChangeArrowheads="1"/>
          </p:cNvSpPr>
          <p:nvPr>
            <p:ph type="sldImg"/>
          </p:nvPr>
        </p:nvSpPr>
        <p:spPr>
          <a:xfrm>
            <a:off x="1143000" y="685800"/>
            <a:ext cx="4572000" cy="3429000"/>
          </a:xfrm>
          <a:solidFill>
            <a:srgbClr val="FFFFFF"/>
          </a:solidFill>
          <a:ln/>
        </p:spPr>
      </p:sp>
      <p:sp>
        <p:nvSpPr>
          <p:cNvPr id="256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wrap="square"/>
          <a:lstStyle/>
          <a:p>
            <a:pPr algn="r" rtl="1" eaLnBrk="1" hangingPunct="1"/>
            <a:r>
              <a:rPr lang="ar-JO" b="0" dirty="0">
                <a:latin typeface="Times" charset="0"/>
                <a:ea typeface="ＭＳ Ｐゴシック" charset="0"/>
                <a:cs typeface="ＭＳ Ｐゴシック" charset="0"/>
              </a:rPr>
              <a:t>يدور جدالٌ بين الباحثين حول ما إذا كان موت يسوع قد حدث في عام 30م أو 33م. وقد جاء عيد الفصح في يوم الجمعة في كلا هذين العامين. ولكن من المؤكَّد أنَّ خدمة يوحنَّا المعمدان بدأَتْ عام 29م لأنَّه العام الخامس عشر من حُكْم طيباريوس في روما (لوقا 3: 1). يذكر إنجيل يوحنَّا ثلاثة أعياد فصحٍ في خدمة يسوع، وهذا يجعل صلْبَ المسيح في عام 33م.</a:t>
            </a:r>
          </a:p>
          <a:p>
            <a:pPr algn="r" rtl="1" eaLnBrk="1" hangingPunct="1"/>
            <a:endParaRPr lang="ar-JO" b="0" dirty="0">
              <a:latin typeface="Times" charset="0"/>
              <a:ea typeface="ＭＳ Ｐゴシック" charset="0"/>
              <a:cs typeface="ＭＳ Ｐゴシック" charset="0"/>
            </a:endParaRPr>
          </a:p>
          <a:p>
            <a:pPr algn="r" rtl="1" eaLnBrk="1" hangingPunct="1"/>
            <a:r>
              <a:rPr lang="ar-JO" b="0" dirty="0">
                <a:latin typeface="Times" charset="0"/>
                <a:ea typeface="ＭＳ Ｐゴシック" charset="0"/>
                <a:cs typeface="ＭＳ Ｐゴシック" charset="0"/>
              </a:rPr>
              <a:t>ولكن يطرح هذا سؤالين أمامنا:</a:t>
            </a:r>
          </a:p>
          <a:p>
            <a:pPr marL="228600" indent="-228600" algn="r" rtl="1" eaLnBrk="1" hangingPunct="1">
              <a:buFont typeface="+mj-lt"/>
              <a:buAutoNum type="arabicPeriod"/>
            </a:pPr>
            <a:r>
              <a:rPr lang="ar-JO" b="0" dirty="0">
                <a:latin typeface="Times" charset="0"/>
                <a:ea typeface="ＭＳ Ｐゴシック" charset="0"/>
                <a:cs typeface="ＭＳ Ｐゴシック" charset="0"/>
              </a:rPr>
              <a:t>ألمْ يبدأ المسيحُ خدمتَه عندما كان عمره 30 سنة؟ في هذه الحالة تكون ولادته في عام 4 ق.م. تؤيِّد الرأي الذي يقول إنَّ الصلب حدث عام 30م. ولكن لننتبه إلى أنَّ لوقا قال إنَّ يسوع كان "</a:t>
            </a:r>
            <a:r>
              <a:rPr lang="ar-JO" b="1" dirty="0">
                <a:latin typeface="Times" charset="0"/>
                <a:ea typeface="ＭＳ Ｐゴシック" charset="0"/>
                <a:cs typeface="ＭＳ Ｐゴシック" charset="0"/>
              </a:rPr>
              <a:t>نحو</a:t>
            </a:r>
            <a:r>
              <a:rPr lang="ar-JO" b="0" dirty="0">
                <a:latin typeface="Times" charset="0"/>
                <a:ea typeface="ＭＳ Ｐゴシック" charset="0"/>
                <a:cs typeface="ＭＳ Ｐゴシック" charset="0"/>
              </a:rPr>
              <a:t>" ثلاثين سنة. هذا النوع من الكلمات العامَّة هو أمرٌ غير معتاد في إنجيل لوقا الذي يُسجِّل الكثير من التواريخ المحدَّدة. ربَّما قصَدَ لوقا أنْ يقول إنَّ يسوع كان مثْلَ أيِّ رجلٍ عاديٍّ في ذلك الوقت، والذي كان يبدأ العمل وحده في سنِّ الثلاثين، لكن مع إضافة تغييرٍ مفاده أنَّ يسوع كان "نحو" 30 عِوَضاً عن القول إنَّه كان يبلغ من العمر 30 سنةً بالضبط، لذلك يكون العمر 32 لبداية خدمة المسيح مقبولاً في هذه الحالة.</a:t>
            </a:r>
          </a:p>
          <a:p>
            <a:pPr marL="228600" indent="-228600" algn="r" rtl="1" eaLnBrk="1" hangingPunct="1">
              <a:buFont typeface="+mj-lt"/>
              <a:buAutoNum type="arabicPeriod"/>
            </a:pPr>
            <a:r>
              <a:rPr lang="ar-JO" b="0" dirty="0">
                <a:latin typeface="Times" charset="0"/>
                <a:ea typeface="ＭＳ Ｐゴシック" charset="0"/>
                <a:cs typeface="ＭＳ Ｐゴシック" charset="0"/>
              </a:rPr>
              <a:t>ألمْ يمت يسوع في سنِّ 33؟ هناك الكثير من التعليم الذي يشير إلى ذلك الرأي، إلَّا أنَّه لا يوجد مقطعٌ كتابيٌّ يدعمه. ولكنَّ هذا الرأي في حقيقة الأمر هو استنتاجٌ بناءً على افتراض الولادة في عام 4 ق.م. والصلب في عام 30م. ولكن يقودنا الكلام المذكور في لوقا 3: 1 إلى استنتاج أنَّ يسوع كان أقرب إلى عمْرِ 36 أو 37 سنةً عندما صُلِب.</a:t>
            </a:r>
            <a:endParaRPr lang="en-US" b="0" dirty="0">
              <a:latin typeface="Times" charset="0"/>
              <a:ea typeface="ＭＳ Ｐゴシック" charset="0"/>
              <a:cs typeface="ＭＳ Ｐゴシック" charset="0"/>
            </a:endParaRPr>
          </a:p>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Common-424</a:t>
            </a:r>
          </a:p>
          <a:p>
            <a:pPr eaLnBrk="1" hangingPunct="1">
              <a:spcBef>
                <a:spcPct val="0"/>
              </a:spcBef>
            </a:pPr>
            <a:r>
              <a:rPr lang="en-US" b="0" dirty="0">
                <a:latin typeface="Arial" charset="0"/>
                <a:ea typeface="ＭＳ Ｐゴシック" charset="0"/>
                <a:cs typeface="ＭＳ Ｐゴシック" charset="0"/>
              </a:rPr>
              <a:t>BE-42-Luke-41</a:t>
            </a:r>
          </a:p>
          <a:p>
            <a:pPr eaLnBrk="1" hangingPunct="1">
              <a:spcBef>
                <a:spcPct val="0"/>
              </a:spcBef>
            </a:pPr>
            <a:r>
              <a:rPr lang="en-US" b="0" dirty="0">
                <a:latin typeface="Arial" charset="0"/>
                <a:ea typeface="ＭＳ Ｐゴシック" charset="0"/>
                <a:cs typeface="ＭＳ Ｐゴシック" charset="0"/>
              </a:rPr>
              <a:t>NS-00-NT Introduction-66</a:t>
            </a:r>
          </a:p>
          <a:p>
            <a:pPr eaLnBrk="1" hangingPunct="1">
              <a:spcBef>
                <a:spcPct val="0"/>
              </a:spcBef>
            </a:pPr>
            <a:r>
              <a:rPr lang="en-US" b="0" dirty="0">
                <a:latin typeface="Arial" charset="0"/>
                <a:ea typeface="ＭＳ Ｐゴシック" charset="0"/>
                <a:cs typeface="ＭＳ Ｐゴシック" charset="0"/>
              </a:rPr>
              <a:t>NS-01-Matt1-14-slide </a:t>
            </a:r>
          </a:p>
          <a:p>
            <a:pPr eaLnBrk="1" hangingPunct="1">
              <a:spcBef>
                <a:spcPct val="0"/>
              </a:spcBef>
            </a:pPr>
            <a:r>
              <a:rPr lang="en-US" b="0" dirty="0">
                <a:latin typeface="Arial" charset="0"/>
                <a:ea typeface="ＭＳ Ｐゴシック" charset="0"/>
                <a:cs typeface="ＭＳ Ｐゴシック" charset="0"/>
              </a:rPr>
              <a:t>NS-03-Luke1-12-slide 167, 199</a:t>
            </a:r>
            <a:endParaRPr lang="en-US" dirty="0">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0D38038-005D-BC4E-9359-3B677DBBF935}"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JO" sz="16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 ويوسف ... بصفته الأب بالرعاية/الحضانة وبصفته من نسل الملك سليمان... له الحقُّ في الخلافة القانونيَّة للعرش ويستطيع أن يمنحه إلى ابنه بالرعاية/الحضانة، يسوع. </a:t>
            </a:r>
          </a:p>
          <a:p>
            <a:pPr algn="r" rtl="1"/>
            <a:r>
              <a:rPr lang="ar-JO" sz="1600" b="1" dirty="0">
                <a:solidFill>
                  <a:srgbClr val="000000"/>
                </a:solidFill>
                <a:latin typeface="Accordance" panose="00000400000000000000" pitchFamily="2" charset="-78"/>
                <a:ea typeface="Accordance" panose="00000400000000000000" pitchFamily="2" charset="-78"/>
                <a:cs typeface="Accordance" panose="00000400000000000000" pitchFamily="2" charset="-78"/>
              </a:rPr>
              <a:t>دليل رائع على مصداقية سِجِلِّ الكتاب المقدس وموثوقيته.</a:t>
            </a:r>
            <a:endParaRPr lang="en-US" sz="1600" b="1" dirty="0">
              <a:solidFill>
                <a:srgbClr val="000000"/>
              </a:solidFill>
              <a:latin typeface="Accordance" panose="00000400000000000000" pitchFamily="2" charset="-78"/>
              <a:ea typeface="Accordance" panose="00000400000000000000" pitchFamily="2" charset="-78"/>
              <a:cs typeface="Accordance" panose="00000400000000000000" pitchFamily="2" charset="-7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lgn="r" rtl="1" eaLnBrk="1" hangingPunct="1"/>
            <a:r>
              <a:rPr lang="ar-JO" dirty="0">
                <a:effectLst/>
              </a:rPr>
              <a:t>الخدمة في الجليل والطريق إلى أورشليم تُظهِران رفْضَ إسرائيل ليسوع بصفته المسيَّا، والدينونة التي أصدرها عليهم بواسطة تَوَجُّهه إلى الأمم في أزمنة الأمم.</a:t>
            </a:r>
          </a:p>
        </p:txBody>
      </p:sp>
    </p:spTree>
    <p:extLst>
      <p:ext uri="{BB962C8B-B14F-4D97-AF65-F5344CB8AC3E}">
        <p14:creationId xmlns:p14="http://schemas.microsoft.com/office/powerpoint/2010/main" val="10202116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latin typeface="Arial" charset="0"/>
                <a:ea typeface="ＭＳ Ｐゴシック" charset="-128"/>
                <a:cs typeface="ＭＳ Ｐゴシック" charset="-128"/>
              </a:rPr>
              <a:t>تُمثِّل خدمةُ المسيح لتسديد الحاجات في كفرناحوم وبالقرب منها تسجيلاً لامتداد ملكوت الله بواسطة معجزاته وتعاليمه، لتُظهِر بوضوحٍ أكثر هويتَه بوصفه المسيَّا (لوقا، الأصحاحين 7-8).</a:t>
            </a:r>
            <a:endParaRPr lang="en-US" dirty="0"/>
          </a:p>
        </p:txBody>
      </p:sp>
      <p:sp>
        <p:nvSpPr>
          <p:cNvPr id="4" name="Slide Number Placeholder 3"/>
          <p:cNvSpPr>
            <a:spLocks noGrp="1"/>
          </p:cNvSpPr>
          <p:nvPr>
            <p:ph type="sldNum" sz="quarter" idx="5"/>
          </p:nvPr>
        </p:nvSpPr>
        <p:spPr/>
        <p:txBody>
          <a:bodyPr/>
          <a:lstStyle/>
          <a:p>
            <a:pPr>
              <a:defRPr/>
            </a:pPr>
            <a:fld id="{64817AE6-2AD1-6342-9A47-5FCA98C94FA0}" type="slidenum">
              <a:rPr lang="en-US" smtClean="0"/>
              <a:pPr>
                <a:defRPr/>
              </a:pPr>
              <a:t>48</a:t>
            </a:fld>
            <a:endParaRPr lang="en-US"/>
          </a:p>
        </p:txBody>
      </p:sp>
    </p:spTree>
    <p:extLst>
      <p:ext uri="{BB962C8B-B14F-4D97-AF65-F5344CB8AC3E}">
        <p14:creationId xmlns:p14="http://schemas.microsoft.com/office/powerpoint/2010/main" val="37568202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latin typeface="Arial" charset="0"/>
                <a:ea typeface="ＭＳ Ｐゴシック" charset="-128"/>
                <a:cs typeface="ＭＳ Ｐゴシック" charset="-128"/>
              </a:rPr>
              <a:t>تعليم يسوع لتلاميذه بالاتِّكال عليه يُمثِّل ذروة خدمته في الجليل، وذلك قبْلَ أن يبدأ بالاقتراب من أورشليم (لوقا 9: 1-50).</a:t>
            </a:r>
            <a:endParaRPr lang="en-US" dirty="0"/>
          </a:p>
        </p:txBody>
      </p:sp>
      <p:sp>
        <p:nvSpPr>
          <p:cNvPr id="4" name="Slide Number Placeholder 3"/>
          <p:cNvSpPr>
            <a:spLocks noGrp="1"/>
          </p:cNvSpPr>
          <p:nvPr>
            <p:ph type="sldNum" sz="quarter" idx="5"/>
          </p:nvPr>
        </p:nvSpPr>
        <p:spPr/>
        <p:txBody>
          <a:bodyPr/>
          <a:lstStyle/>
          <a:p>
            <a:pPr>
              <a:defRPr/>
            </a:pPr>
            <a:fld id="{64817AE6-2AD1-6342-9A47-5FCA98C94FA0}" type="slidenum">
              <a:rPr lang="en-US" smtClean="0"/>
              <a:pPr>
                <a:defRPr/>
              </a:pPr>
              <a:t>53</a:t>
            </a:fld>
            <a:endParaRPr lang="en-US"/>
          </a:p>
        </p:txBody>
      </p:sp>
    </p:spTree>
    <p:extLst>
      <p:ext uri="{BB962C8B-B14F-4D97-AF65-F5344CB8AC3E}">
        <p14:creationId xmlns:p14="http://schemas.microsoft.com/office/powerpoint/2010/main" val="13720861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dirty="0">
                <a:cs typeface="ＭＳ Ｐゴシック" charset="0"/>
              </a:rPr>
              <a:t>لا عجب إذًا أن نرى صورة يسوع وهو ممسكٌ بيد كرشنا!</a:t>
            </a:r>
            <a:endParaRPr lang="en-US" dirty="0">
              <a:cs typeface="ＭＳ Ｐゴシック" charset="0"/>
            </a:endParaRPr>
          </a:p>
        </p:txBody>
      </p:sp>
    </p:spTree>
    <p:extLst>
      <p:ext uri="{BB962C8B-B14F-4D97-AF65-F5344CB8AC3E}">
        <p14:creationId xmlns:p14="http://schemas.microsoft.com/office/powerpoint/2010/main" val="40913464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F6E5C-C91E-0749-ABD7-AFBB450BC95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JO" dirty="0">
                <a:ea typeface="ＭＳ Ｐゴシック" charset="0"/>
                <a:cs typeface="ＭＳ Ｐゴシック" charset="0"/>
              </a:rPr>
              <a:t>يتميَّز إنجيل لوقا باحتوائه على الكثير من الأمثال التي قالها يسوع.</a:t>
            </a:r>
          </a:p>
        </p:txBody>
      </p:sp>
    </p:spTree>
    <p:extLst>
      <p:ext uri="{BB962C8B-B14F-4D97-AF65-F5344CB8AC3E}">
        <p14:creationId xmlns:p14="http://schemas.microsoft.com/office/powerpoint/2010/main" val="8141689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E8B5F5-8506-4243-ABC3-22D6039A0D3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JO" dirty="0">
                <a:ea typeface="ＭＳ Ｐゴシック" charset="0"/>
                <a:cs typeface="ＭＳ Ｐゴシック" charset="0"/>
              </a:rPr>
              <a:t>لوقا 15: 8 امرأةٌ تكتشف أنَّ أحد الدراهم الفضيَّة مفقود. </a:t>
            </a:r>
            <a:endParaRPr lang="en-US" dirty="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05A7351-50BA-9549-A5DC-2646B31FC1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JO" dirty="0">
                <a:ea typeface="ＭＳ Ｐゴシック" charset="0"/>
                <a:cs typeface="ＭＳ Ｐゴシック" charset="0"/>
              </a:rPr>
              <a:t>لوقا 15: 8 المرأة تبحث وتكنس البيت باستخدام مكنسة.</a:t>
            </a:r>
            <a:endParaRPr lang="en-US" dirty="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4A26E2-A3E1-8F4F-BCCC-A1B4C853841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JO" dirty="0">
                <a:ea typeface="ＭＳ Ｐゴシック" charset="0"/>
                <a:cs typeface="ＭＳ Ｐゴシック" charset="0"/>
              </a:rPr>
              <a:t>لوقا 15: 8 المرأة تُفتِّش البيت باستخدام نور المصباح.</a:t>
            </a:r>
            <a:endParaRPr lang="en-US" dirty="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46AB9F-A231-D74A-BAD2-A7F99603AED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JO" dirty="0">
                <a:ea typeface="ＭＳ Ｐゴシック" charset="0"/>
                <a:cs typeface="ＭＳ Ｐゴシック" charset="0"/>
              </a:rPr>
              <a:t>لوقا 15: 9 المرأة ابتهجَتِ ابتهاجاً عظيماً عندما وجدَتِ الدرهم.</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203E8A-D2AE-A648-8E9F-A572868C8F7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JO" dirty="0">
                <a:ea typeface="ＭＳ Ｐゴシック" charset="0"/>
                <a:cs typeface="ＭＳ Ｐゴシック" charset="0"/>
              </a:rPr>
              <a:t>لوقا 15: 9 المرأة تحتفل بالخبر السارِّ مع الجارات والصديقات "</a:t>
            </a:r>
            <a:r>
              <a:rPr lang="ar-JO" b="0" i="0" dirty="0">
                <a:solidFill>
                  <a:srgbClr val="121212"/>
                </a:solidFill>
                <a:effectLst/>
                <a:latin typeface="Arial" panose="020B0604020202020204" pitchFamily="34" charset="0"/>
              </a:rPr>
              <a:t>افرَحنَ مَعي لأنّي وجَدتُ الدِّرهَمَ الّذي أضَعتُهُ</a:t>
            </a:r>
            <a:r>
              <a:rPr lang="ar-JO" dirty="0">
                <a:ea typeface="ＭＳ Ｐゴシック" charset="0"/>
                <a:cs typeface="ＭＳ Ｐゴシック" charset="0"/>
              </a:rPr>
              <a:t>".</a:t>
            </a:r>
            <a:endParaRPr lang="en-US" dirty="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6C5FD6-C55F-1F4F-927C-0B061622C715}"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4886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defRPr/>
            </a:pPr>
            <a:r>
              <a:rPr lang="ar-JO" dirty="0">
                <a:latin typeface="+mn-lt"/>
                <a:ea typeface="+mn-ea"/>
                <a:cs typeface="+mn-cs"/>
              </a:rPr>
              <a:t>دخل يسوع إلى أورشليم وكانت الجموع مبتهجةً وهي تُحيِّي وصوله. </a:t>
            </a:r>
          </a:p>
        </p:txBody>
      </p:sp>
    </p:spTree>
    <p:extLst>
      <p:ext uri="{BB962C8B-B14F-4D97-AF65-F5344CB8AC3E}">
        <p14:creationId xmlns:p14="http://schemas.microsoft.com/office/powerpoint/2010/main" val="22669766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lgn="r" rtl="1">
              <a:spcBef>
                <a:spcPct val="0"/>
              </a:spcBef>
              <a:defRPr/>
            </a:pPr>
            <a:r>
              <a:rPr lang="ar-JO" dirty="0">
                <a:latin typeface="+mn-lt"/>
                <a:ea typeface="+mn-ea"/>
                <a:cs typeface="+mn-cs"/>
              </a:rPr>
              <a:t>نقرأ في متَّى 21: 9 الكلمات الآتية: "</a:t>
            </a:r>
            <a:r>
              <a:rPr kumimoji="0" lang="ar-SA" sz="1200" b="0" i="0" u="none" strike="noStrike" kern="1200" cap="none" spc="0" normalizeH="0" baseline="0" noProof="0" dirty="0">
                <a:ln>
                  <a:noFill/>
                </a:ln>
                <a:solidFill>
                  <a:srgbClr val="800000"/>
                </a:solidFill>
                <a:effectLst/>
                <a:uLnTx/>
                <a:uFillTx/>
                <a:latin typeface="Traditional Arabic" panose="02020603050405020304" pitchFamily="18" charset="-78"/>
                <a:cs typeface="Traditional Arabic" panose="02020603050405020304" pitchFamily="18" charset="-78"/>
              </a:rPr>
              <a:t>وَالْجُمُوعُ الَّذِينَ تَقَدَّمُوا وَالَّذِينَ تَبِعُوا كَانُوا يَصْرَخُونَ: «أُوصَنَّا لاِبْنِ دَاوُدَ! مُبَارَكٌ الآتِي بِاسْمِ الرَّبِّ! أُوصَنَّا فِي الأَعَالِي!»</a:t>
            </a:r>
            <a:r>
              <a:rPr lang="ar-JO" dirty="0">
                <a:latin typeface="+mn-lt"/>
                <a:ea typeface="+mn-ea"/>
                <a:cs typeface="+mn-cs"/>
              </a:rPr>
              <a:t>".</a:t>
            </a:r>
            <a:endParaRPr lang="en-US" dirty="0">
              <a:latin typeface="+mn-lt"/>
              <a:ea typeface="+mn-ea"/>
              <a:cs typeface="+mn-cs"/>
            </a:endParaRPr>
          </a:p>
        </p:txBody>
      </p:sp>
      <p:sp>
        <p:nvSpPr>
          <p:cNvPr id="5509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7BF11A-3BBD-5043-9523-847BFF84233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030875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sz="1100" b="0" kern="0" dirty="0">
                <a:solidFill>
                  <a:srgbClr val="000000"/>
                </a:solidFill>
                <a:latin typeface="Traditional Arabic" panose="02020603050405020304" pitchFamily="18" charset="-78"/>
                <a:cs typeface="Traditional Arabic" panose="02020603050405020304" pitchFamily="18" charset="-78"/>
              </a:rPr>
              <a:t>يؤمن ملايين الناس بالمزاعم المذكورة أعلاه!</a:t>
            </a:r>
          </a:p>
          <a:p>
            <a:pPr algn="r" rtl="1" eaLnBrk="1" hangingPunct="1"/>
            <a:endParaRPr lang="ar-JO" sz="1200" b="1" kern="0" dirty="0">
              <a:solidFill>
                <a:srgbClr val="000000"/>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1601575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3723159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AFDC22C-1763-4743-9455-51E60A073A1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0082" name="Rectangle 2"/>
          <p:cNvSpPr>
            <a:spLocks noGrp="1" noRot="1" noChangeAspect="1" noChangeArrowheads="1"/>
          </p:cNvSpPr>
          <p:nvPr>
            <p:ph type="sldImg"/>
          </p:nvPr>
        </p:nvSpPr>
        <p:spPr>
          <a:solidFill>
            <a:srgbClr val="FFFFFF"/>
          </a:solidFill>
          <a:ln/>
        </p:spPr>
      </p:sp>
      <p:sp>
        <p:nvSpPr>
          <p:cNvPr id="430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dirty="0">
                <a:ea typeface="ＭＳ Ｐゴシック" charset="0"/>
                <a:cs typeface="ＭＳ Ｐゴシック" charset="0"/>
              </a:rPr>
              <a:t>لا نجد عبارة "أزمنة الأمم" في سِفْر دانيال، ولكنَّنا نجد هذا المفهوم منتشراً على مدى السِفْر. ويُشير هذا المفهوم إلى المدَّة التي كان شعب إسرائيل يفتقر فيها إلى مَلِكٍ يحكم البلاد- وهي الفترة التي ابتدأَتْ تقريباً بعد تدمير أورشليم وستستمرُّ حتَّى الوقت الذي سيملك فيه المسيح ويحكم الشعب بعد عودته.</a:t>
            </a:r>
          </a:p>
          <a:p>
            <a:pPr algn="r" rtl="1" eaLnBrk="1" hangingPunct="1"/>
            <a:endParaRPr lang="en-US" dirty="0">
              <a:ea typeface="ＭＳ Ｐゴシック" charset="0"/>
              <a:cs typeface="ＭＳ Ｐゴシック" charset="0"/>
            </a:endParaRPr>
          </a:p>
          <a:p>
            <a:pPr algn="r" rtl="1" eaLnBrk="1" hangingPunct="1"/>
            <a:r>
              <a:rPr lang="ar-JO" dirty="0">
                <a:ea typeface="ＭＳ Ｐゴシック" charset="0"/>
                <a:cs typeface="ＭＳ Ｐゴシック" charset="0"/>
              </a:rPr>
              <a:t>يسوع وحده مَن أشار إلى "أزمنة الأمم" في لوقا 21: 24. ولكن يشير سِفْر دانيال كلُّه إلى هذه الفترة من سيادة الأمم على إسرائيل، والتي تقطع فترة حكم شعب إسرائيل بواسطة شخصٍ من نسل داود. ولكنَّ هذه الإشارات في سِفْر دانيال لا تستخدم بحصر اللفظ ذات التعبير الذي استخدمه يسوع.</a:t>
            </a:r>
          </a:p>
          <a:p>
            <a:pPr eaLnBrk="1" hangingPunct="1"/>
            <a:r>
              <a:rPr lang="en-US" dirty="0">
                <a:ea typeface="ＭＳ Ｐゴシック" charset="0"/>
                <a:cs typeface="ＭＳ Ｐゴシック" charset="0"/>
              </a:rPr>
              <a:t>______</a:t>
            </a:r>
          </a:p>
          <a:p>
            <a:pPr eaLnBrk="1" hangingPunct="1"/>
            <a:r>
              <a:rPr lang="en-US" dirty="0">
                <a:ea typeface="ＭＳ Ｐゴシック" charset="0"/>
                <a:cs typeface="ＭＳ Ｐゴシック" charset="0"/>
              </a:rPr>
              <a:t>Common-434</a:t>
            </a:r>
          </a:p>
          <a:p>
            <a:pPr eaLnBrk="1" hangingPunct="1"/>
            <a:r>
              <a:rPr lang="en-US" dirty="0">
                <a:ea typeface="ＭＳ Ｐゴシック" charset="0"/>
                <a:cs typeface="ＭＳ Ｐゴシック" charset="0"/>
              </a:rPr>
              <a:t>BE-42-Luke-80</a:t>
            </a:r>
          </a:p>
          <a:p>
            <a:pPr eaLnBrk="1" hangingPunct="1"/>
            <a:r>
              <a:rPr lang="en-US" dirty="0">
                <a:ea typeface="ＭＳ Ｐゴシック" charset="0"/>
                <a:cs typeface="ＭＳ Ｐゴシック" charset="0"/>
              </a:rPr>
              <a:t>LC-08-Preparation for the Death of the King-24</a:t>
            </a:r>
          </a:p>
          <a:p>
            <a:pPr eaLnBrk="1" hangingPunct="1"/>
            <a:r>
              <a:rPr lang="en-US" dirty="0">
                <a:ea typeface="ＭＳ Ｐゴシック" charset="0"/>
                <a:cs typeface="ＭＳ Ｐゴシック" charset="0"/>
              </a:rPr>
              <a:t>OS-27-Daniel-21, 383</a:t>
            </a:r>
          </a:p>
          <a:p>
            <a:pPr eaLnBrk="1" hangingPunct="1"/>
            <a:r>
              <a:rPr lang="en-US" dirty="0">
                <a:ea typeface="ＭＳ Ｐゴシック" charset="0"/>
                <a:cs typeface="ＭＳ Ｐゴシック" charset="0"/>
              </a:rPr>
              <a:t>NS-03-Luke 13-24-slide 137</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171095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lgn="r" rtl="1" eaLnBrk="1" hangingPunct="1"/>
            <a:r>
              <a:rPr lang="ar-JO" dirty="0">
                <a:effectLst/>
              </a:rPr>
              <a:t>التفاصيل المسجَّلة عن آلام المسيح تُظهِر أنَّ المسيح خضع للآب بصفته خروفَ الفصح البريء، وهو يمنح بموته الغفرانَ والحياةَ الأبديَّة إلى جميع مَن يؤمنوا.</a:t>
            </a:r>
            <a:endParaRPr lang="ar-SA" dirty="0">
              <a:effectLst/>
            </a:endParaRPr>
          </a:p>
        </p:txBody>
      </p:sp>
    </p:spTree>
    <p:extLst>
      <p:ext uri="{BB962C8B-B14F-4D97-AF65-F5344CB8AC3E}">
        <p14:creationId xmlns:p14="http://schemas.microsoft.com/office/powerpoint/2010/main" val="10202116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Translators,</a:t>
            </a:r>
            <a:r>
              <a:rPr lang="en-US" baseline="0" dirty="0"/>
              <a:t> do NOT translate</a:t>
            </a:r>
            <a:r>
              <a:rPr lang="en-US" dirty="0"/>
              <a:t> PESACH as this is Hebrew </a:t>
            </a:r>
            <a:r>
              <a:rPr lang="en-US" baseline="0" dirty="0"/>
              <a:t>but translate “The Passover Meal”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E9F7BE8-48B0-5941-8B56-822D7AFA2F3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5934717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dirty="0"/>
              <a:t>كان عيد الفصح اليهودي لديه "كأس الفداء" الخاصَّة به والتي تشير إلى خلاص شعب إسرائيل من العبوديَّة في مصر. ولكن في أثناء ليلة العشاء الربَّاني، قام يسوع بتغيير الكلمات المستخدمة في هذا العيد لكي يُطبِّق هذه العبارة "كأس الفداء" لتحمل معنًى أوسع وأشمل من الخلاص العسكريّ؛ فقد أعلن المسيحُ نفسَه المتمِّمَ لهذه الكأس لأنَّها تحتفل- في تتميمها النهائيّ- بالخلاص بواسطة </a:t>
            </a:r>
            <a:r>
              <a:rPr lang="ar-JO" b="1" dirty="0"/>
              <a:t>دمه</a:t>
            </a:r>
            <a:r>
              <a:rPr lang="ar-JO" dirty="0"/>
              <a:t> بصفته خروف الفصح </a:t>
            </a:r>
            <a:r>
              <a:rPr lang="ar-JO" b="1" dirty="0"/>
              <a:t>الحقيقيّ</a:t>
            </a:r>
            <a:r>
              <a:rPr lang="ar-JO" dirty="0"/>
              <a:t>!</a:t>
            </a:r>
          </a:p>
          <a:p>
            <a:r>
              <a:rPr lang="en-US" dirty="0"/>
              <a:t>__________</a:t>
            </a:r>
          </a:p>
          <a:p>
            <a:r>
              <a:rPr lang="en-US" dirty="0"/>
              <a:t>Common-389</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BE-42-Luke-85</a:t>
            </a: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pPr>
              <a:defRPr/>
            </a:pPr>
            <a:fld id="{64817AE6-2AD1-6342-9A47-5FCA98C94FA0}" type="slidenum">
              <a:rPr lang="en-US" smtClean="0"/>
              <a:pPr>
                <a:defRPr/>
              </a:pPr>
              <a:t>85</a:t>
            </a:fld>
            <a:endParaRPr lang="en-US"/>
          </a:p>
        </p:txBody>
      </p:sp>
    </p:spTree>
    <p:extLst>
      <p:ext uri="{BB962C8B-B14F-4D97-AF65-F5344CB8AC3E}">
        <p14:creationId xmlns:p14="http://schemas.microsoft.com/office/powerpoint/2010/main" val="3501500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sz="1200" kern="1200" dirty="0">
                <a:solidFill>
                  <a:schemeClr val="tx1"/>
                </a:solidFill>
                <a:effectLst/>
                <a:latin typeface="Arial" charset="0"/>
                <a:ea typeface="ＭＳ Ｐゴシック" charset="-128"/>
                <a:cs typeface="ＭＳ Ｐゴシック" charset="-128"/>
              </a:rPr>
              <a:t>يُظهِر اعتقالُ يسوع ومحاكماتُه بصورة متكرِّرة براءتَه من جميع التهم الموجَّهة إليه ليؤكِّد ذلك كونه ذبيحةً عن خطايا العالَم- وليس عن خطايا موجودة فيه (لوقا 22: 47- 23: 25).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9151347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lgn="r" rtl="1" eaLnBrk="1" hangingPunct="1"/>
            <a:r>
              <a:rPr lang="ar-JO" b="1" u="sng" dirty="0">
                <a:effectLst/>
              </a:rPr>
              <a:t>إنَّ </a:t>
            </a:r>
            <a:r>
              <a:rPr lang="ar-SA" b="1" u="sng" dirty="0">
                <a:effectLst/>
              </a:rPr>
              <a:t>قيامة</a:t>
            </a:r>
            <a:r>
              <a:rPr lang="ar-JO" b="1" u="sng" dirty="0">
                <a:effectLst/>
              </a:rPr>
              <a:t>َ</a:t>
            </a:r>
            <a:r>
              <a:rPr lang="ar-SA" dirty="0">
                <a:effectLst/>
              </a:rPr>
              <a:t> المسيح و</a:t>
            </a:r>
            <a:r>
              <a:rPr lang="ar-SA" b="1" u="sng" dirty="0">
                <a:effectLst/>
              </a:rPr>
              <a:t>إرساليت</a:t>
            </a:r>
            <a:r>
              <a:rPr lang="ar-JO" b="1" u="sng" dirty="0">
                <a:effectLst/>
              </a:rPr>
              <a:t>َ</a:t>
            </a:r>
            <a:r>
              <a:rPr lang="ar-SA" b="1" u="sng" dirty="0">
                <a:effectLst/>
              </a:rPr>
              <a:t>ه</a:t>
            </a:r>
            <a:r>
              <a:rPr lang="ar-SA" b="1" u="none" dirty="0">
                <a:effectLst/>
              </a:rPr>
              <a:t> </a:t>
            </a:r>
            <a:r>
              <a:rPr lang="ar-SA" u="none" dirty="0">
                <a:effectLst/>
              </a:rPr>
              <a:t>و</a:t>
            </a:r>
            <a:r>
              <a:rPr lang="ar-SA" b="1" u="sng" dirty="0">
                <a:effectLst/>
              </a:rPr>
              <a:t>صعود</a:t>
            </a:r>
            <a:r>
              <a:rPr lang="ar-JO" b="1" u="sng" dirty="0">
                <a:effectLst/>
              </a:rPr>
              <a:t>َ</a:t>
            </a:r>
            <a:r>
              <a:rPr lang="ar-SA" b="1" u="sng" dirty="0">
                <a:effectLst/>
              </a:rPr>
              <a:t>ه</a:t>
            </a:r>
            <a:r>
              <a:rPr lang="ar-SA" b="1" dirty="0">
                <a:effectLst/>
              </a:rPr>
              <a:t> </a:t>
            </a:r>
            <a:r>
              <a:rPr lang="ar-SA" dirty="0">
                <a:effectLst/>
              </a:rPr>
              <a:t>ت</a:t>
            </a:r>
            <a:r>
              <a:rPr lang="ar-JO" dirty="0">
                <a:effectLst/>
              </a:rPr>
              <a:t>ُ</a:t>
            </a:r>
            <a:r>
              <a:rPr lang="ar-SA" dirty="0">
                <a:effectLst/>
              </a:rPr>
              <a:t>ثب</a:t>
            </a:r>
            <a:r>
              <a:rPr lang="ar-JO" dirty="0">
                <a:effectLst/>
              </a:rPr>
              <a:t>ِ</a:t>
            </a:r>
            <a:r>
              <a:rPr lang="ar-SA" dirty="0">
                <a:effectLst/>
              </a:rPr>
              <a:t>ت</a:t>
            </a:r>
            <a:r>
              <a:rPr lang="ar-JO" dirty="0">
                <a:effectLst/>
              </a:rPr>
              <a:t>ُ </a:t>
            </a:r>
            <a:r>
              <a:rPr lang="ar-SA" b="1" dirty="0">
                <a:effectLst/>
              </a:rPr>
              <a:t>خدمت</a:t>
            </a:r>
            <a:r>
              <a:rPr lang="ar-JO" b="1" dirty="0">
                <a:effectLst/>
              </a:rPr>
              <a:t>َ</a:t>
            </a:r>
            <a:r>
              <a:rPr lang="ar-SA" b="1" dirty="0">
                <a:effectLst/>
              </a:rPr>
              <a:t>ه</a:t>
            </a:r>
            <a:r>
              <a:rPr lang="ar-SA" dirty="0">
                <a:effectLst/>
              </a:rPr>
              <a:t> و</a:t>
            </a:r>
            <a:r>
              <a:rPr lang="ar-SA" b="1" dirty="0">
                <a:effectLst/>
              </a:rPr>
              <a:t>موت</a:t>
            </a:r>
            <a:r>
              <a:rPr lang="ar-JO" b="1" dirty="0">
                <a:effectLst/>
              </a:rPr>
              <a:t>َ</a:t>
            </a:r>
            <a:r>
              <a:rPr lang="ar-SA" b="1" dirty="0">
                <a:effectLst/>
              </a:rPr>
              <a:t>ه الكفّ</a:t>
            </a:r>
            <a:r>
              <a:rPr lang="ar-JO" b="1" dirty="0">
                <a:effectLst/>
              </a:rPr>
              <a:t>َ</a:t>
            </a:r>
            <a:r>
              <a:rPr lang="ar-SA" b="1" dirty="0">
                <a:effectLst/>
              </a:rPr>
              <a:t>اري</a:t>
            </a:r>
            <a:r>
              <a:rPr lang="ar-JO" b="1" dirty="0">
                <a:effectLst/>
              </a:rPr>
              <a:t>ّ</a:t>
            </a:r>
            <a:r>
              <a:rPr lang="ar-JO" b="0" dirty="0">
                <a:effectLst/>
              </a:rPr>
              <a:t>، وهذه الأمور الخمسة تستحقُّ </a:t>
            </a:r>
            <a:r>
              <a:rPr lang="ar-SA" dirty="0">
                <a:effectLst/>
              </a:rPr>
              <a:t>أن </a:t>
            </a:r>
            <a:r>
              <a:rPr lang="ar-JO" dirty="0">
                <a:effectLst/>
              </a:rPr>
              <a:t>يُبشَّر</a:t>
            </a:r>
            <a:r>
              <a:rPr lang="ar-SA" dirty="0">
                <a:effectLst/>
              </a:rPr>
              <a:t> به</a:t>
            </a:r>
            <a:r>
              <a:rPr lang="ar-JO" dirty="0">
                <a:effectLst/>
              </a:rPr>
              <a:t>ا</a:t>
            </a:r>
            <a:r>
              <a:rPr lang="ar-SA" dirty="0">
                <a:effectLst/>
              </a:rPr>
              <a:t> إلى الأمم.</a:t>
            </a:r>
          </a:p>
        </p:txBody>
      </p:sp>
    </p:spTree>
    <p:extLst>
      <p:ext uri="{BB962C8B-B14F-4D97-AF65-F5344CB8AC3E}">
        <p14:creationId xmlns:p14="http://schemas.microsoft.com/office/powerpoint/2010/main" val="1020211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r" defTabSz="914400" rtl="1" eaLnBrk="0" fontAlgn="base" latinLnBrk="0" hangingPunct="0">
              <a:lnSpc>
                <a:spcPct val="100000"/>
              </a:lnSpc>
              <a:spcBef>
                <a:spcPct val="30000"/>
              </a:spcBef>
              <a:spcAft>
                <a:spcPct val="0"/>
              </a:spcAft>
              <a:buClrTx/>
              <a:buSzTx/>
              <a:buFontTx/>
              <a:buNone/>
              <a:tabLst/>
              <a:defRPr/>
            </a:pPr>
            <a:r>
              <a:rPr lang="ar-JO" dirty="0">
                <a:cs typeface="ＭＳ Ｐゴシック" charset="0"/>
              </a:rPr>
              <a:t>أنا متشكِّك. وعليك أنت أن تكون مِثْلي أيضًا.</a:t>
            </a:r>
          </a:p>
          <a:p>
            <a:pPr marL="0" marR="0" lvl="2" indent="0" algn="r" defTabSz="914400" rtl="1" eaLnBrk="0" fontAlgn="base" latinLnBrk="0" hangingPunct="0">
              <a:lnSpc>
                <a:spcPct val="100000"/>
              </a:lnSpc>
              <a:spcBef>
                <a:spcPct val="30000"/>
              </a:spcBef>
              <a:spcAft>
                <a:spcPct val="0"/>
              </a:spcAft>
              <a:buClrTx/>
              <a:buSzTx/>
              <a:buFontTx/>
              <a:buNone/>
              <a:tabLst/>
              <a:defRPr/>
            </a:pPr>
            <a:r>
              <a:rPr lang="ar-JO" dirty="0">
                <a:cs typeface="ＭＳ Ｐゴシック" charset="0"/>
              </a:rPr>
              <a:t>هل تُصدِّق معظم ما يُقَال لك؟</a:t>
            </a:r>
          </a:p>
          <a:p>
            <a:pPr marL="0" marR="0" lvl="2" indent="0" algn="r" defTabSz="914400" rtl="1" eaLnBrk="0" fontAlgn="base" latinLnBrk="0" hangingPunct="0">
              <a:lnSpc>
                <a:spcPct val="100000"/>
              </a:lnSpc>
              <a:spcBef>
                <a:spcPct val="30000"/>
              </a:spcBef>
              <a:spcAft>
                <a:spcPct val="0"/>
              </a:spcAft>
              <a:buClrTx/>
              <a:buSzTx/>
              <a:buFontTx/>
              <a:buNone/>
              <a:tabLst/>
              <a:defRPr/>
            </a:pPr>
            <a:r>
              <a:rPr lang="ar-JO" dirty="0">
                <a:cs typeface="ＭＳ Ｐゴシック" charset="0"/>
              </a:rPr>
              <a:t>عندما تتلقَّى المعلومات، هل تأخذ بعين الاعتبار المصدرَ الذي يُقدِّم هذه المعلومات لك؟</a:t>
            </a:r>
          </a:p>
          <a:p>
            <a:pPr marL="0" marR="0" lvl="2" indent="0" algn="r" defTabSz="914400" rtl="1" eaLnBrk="0" fontAlgn="base" latinLnBrk="0" hangingPunct="0">
              <a:lnSpc>
                <a:spcPct val="100000"/>
              </a:lnSpc>
              <a:spcBef>
                <a:spcPct val="30000"/>
              </a:spcBef>
              <a:spcAft>
                <a:spcPct val="0"/>
              </a:spcAft>
              <a:buClrTx/>
              <a:buSzTx/>
              <a:buFontTx/>
              <a:buNone/>
              <a:tabLst/>
              <a:defRPr/>
            </a:pPr>
            <a:r>
              <a:rPr lang="ar-JO" dirty="0">
                <a:cs typeface="ＭＳ Ｐゴシック" charset="0"/>
              </a:rPr>
              <a:t>عندما يخبرك الناس أمراً عن يسوع، هل تُصدِّقه؟</a:t>
            </a:r>
            <a:r>
              <a:rPr lang="en-SG" dirty="0">
                <a:cs typeface="ＭＳ Ｐゴシック" charset="0"/>
              </a:rPr>
              <a:t> </a:t>
            </a:r>
            <a:endParaRPr lang="en-US" dirty="0">
              <a:cs typeface="ＭＳ Ｐゴシック" charset="0"/>
            </a:endParaRPr>
          </a:p>
        </p:txBody>
      </p:sp>
    </p:spTree>
    <p:extLst>
      <p:ext uri="{BB962C8B-B14F-4D97-AF65-F5344CB8AC3E}">
        <p14:creationId xmlns:p14="http://schemas.microsoft.com/office/powerpoint/2010/main" val="11366542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lgn="r" rtl="1" eaLnBrk="1" hangingPunct="1"/>
            <a:r>
              <a:rPr lang="ar-JO" dirty="0">
                <a:effectLst/>
              </a:rPr>
              <a:t>المسيح هو يهوديٌّ، ولكن لا يعني هذا أنَّه لا يستطيع تخليص الأمم مِثْل أولئك الأشخاص الذين قرأوا إنجيل لوقا (إعادة صياغةٍ للفكرة الرئيسيَّة المذكورة في هذا السلايد).</a:t>
            </a:r>
            <a:endParaRPr lang="ar-SA" dirty="0">
              <a:effectLst/>
            </a:endParaRPr>
          </a:p>
        </p:txBody>
      </p:sp>
    </p:spTree>
    <p:extLst>
      <p:ext uri="{BB962C8B-B14F-4D97-AF65-F5344CB8AC3E}">
        <p14:creationId xmlns:p14="http://schemas.microsoft.com/office/powerpoint/2010/main" val="10202116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lgn="r" rtl="1"/>
            <a:r>
              <a:rPr lang="ar-JO" sz="1200" kern="1200" dirty="0">
                <a:solidFill>
                  <a:schemeClr val="tx1"/>
                </a:solidFill>
                <a:effectLst/>
                <a:latin typeface="Arial" charset="0"/>
                <a:ea typeface="ＭＳ Ｐゴシック" charset="-128"/>
                <a:cs typeface="ＭＳ Ｐゴシック" charset="-128"/>
              </a:rPr>
              <a:t>ديفيد ماكراني، "</a:t>
            </a:r>
            <a:r>
              <a:rPr lang="ar-JO" sz="1200" kern="1200" dirty="0">
                <a:solidFill>
                  <a:schemeClr val="tx1"/>
                </a:solidFill>
                <a:effectLst/>
                <a:latin typeface="Arial" charset="0"/>
                <a:ea typeface="ＭＳ Ｐゴシック" charset="-128"/>
                <a:cs typeface="Traditional Arabic" panose="02020603050405020304" pitchFamily="18" charset="-78"/>
              </a:rPr>
              <a:t>الحقائق تعيش حتَّى منتصف عمرها الافتراضيِّ فقط":</a:t>
            </a:r>
            <a:endParaRPr lang="ar-JO" sz="1200" kern="1200" dirty="0">
              <a:solidFill>
                <a:schemeClr val="tx1"/>
              </a:solidFill>
              <a:effectLst/>
              <a:latin typeface="Arial" charset="0"/>
              <a:ea typeface="ＭＳ Ｐゴシック" charset="-128"/>
              <a:cs typeface="ＭＳ Ｐゴシック" charset="-128"/>
            </a:endParaRPr>
          </a:p>
          <a:p>
            <a:r>
              <a:rPr lang="en-US" sz="1200" kern="1200" dirty="0">
                <a:solidFill>
                  <a:schemeClr val="tx1"/>
                </a:solidFill>
                <a:effectLst/>
                <a:latin typeface="Arial" charset="0"/>
                <a:ea typeface="ＭＳ Ｐゴシック" charset="-128"/>
                <a:cs typeface="ＭＳ Ｐゴシック" charset="-128"/>
              </a:rPr>
              <a:t>David McRaney, “The Half-Life of Facts,” </a:t>
            </a:r>
            <a:r>
              <a:rPr lang="en-US" sz="1200" i="1" kern="1200" dirty="0">
                <a:solidFill>
                  <a:schemeClr val="tx1"/>
                </a:solidFill>
                <a:effectLst/>
                <a:latin typeface="Arial" charset="0"/>
                <a:ea typeface="ＭＳ Ｐゴシック" charset="-128"/>
                <a:cs typeface="ＭＳ Ｐゴシック" charset="-128"/>
              </a:rPr>
              <a:t>BoingBoing,</a:t>
            </a:r>
            <a:r>
              <a:rPr lang="en-US" sz="1200" kern="1200" dirty="0">
                <a:solidFill>
                  <a:schemeClr val="tx1"/>
                </a:solidFill>
                <a:effectLst/>
                <a:latin typeface="Arial" charset="0"/>
                <a:ea typeface="ＭＳ Ｐゴシック" charset="-128"/>
                <a:cs typeface="ＭＳ Ｐゴシック" charset="-128"/>
              </a:rPr>
              <a:t> 27 Aug 2017,  https://boingboing.net/2017/08/21/the-half-life-of-facts.html?utm_medium=referral&amp;utm_source=idealmedia&amp;utm_campaign=boingboing.net&amp;utm_term=68704&amp;utm_content=2143287</a:t>
            </a:r>
            <a:r>
              <a:rPr lang="en-SG" dirty="0">
                <a:effectLst/>
              </a:rPr>
              <a:t> </a:t>
            </a:r>
          </a:p>
          <a:p>
            <a:endParaRPr lang="en-SG" dirty="0">
              <a:effectLst/>
            </a:endParaRPr>
          </a:p>
          <a:p>
            <a:endParaRPr lang="en-US" dirty="0"/>
          </a:p>
        </p:txBody>
      </p:sp>
    </p:spTree>
    <p:extLst>
      <p:ext uri="{BB962C8B-B14F-4D97-AF65-F5344CB8AC3E}">
        <p14:creationId xmlns:p14="http://schemas.microsoft.com/office/powerpoint/2010/main" val="8712429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375634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8890370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7738444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kumimoji="0" lang="ar-JO" sz="1200" b="0" i="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على نقيض ذلك، يصف الكتابُ المقدَّس نفْسَه بأنَّه "كلمة الله" حقًّا. وفي الحقيقة، وجد الملايين من الناس حول العالَم هذا الوصف موثوقاً به على مدى 3500 سنة. وتُثبِت ثقةُ الناس به أنَّ الحقائق المهمَّة لا تُلغَى مع مرور الوقت، ولا تصبح أفكاراً باليةً عفا عليها الزمن مع زيادة المعلومات وتَحَسُّن المستوى المعرفيّ؛  حيث لا تنطبق هنا العبارة التي ذكرناها قبْلَ قليل "</a:t>
            </a:r>
            <a:r>
              <a:rPr kumimoji="0" lang="ar-JO" sz="1200" b="1" i="0" u="none" strike="noStrike" kern="0" cap="none" spc="0" normalizeH="0" baseline="0" noProof="0" dirty="0">
                <a:ln>
                  <a:noFill/>
                </a:ln>
                <a:solidFill>
                  <a:schemeClr val="tx1"/>
                </a:solidFill>
                <a:effectLst>
                  <a:glow rad="127000">
                    <a:srgbClr val="FFFFFF"/>
                  </a:glow>
                </a:effectLst>
                <a:uLnTx/>
                <a:uFillTx/>
                <a:latin typeface="Traditional Arabic" panose="02020603050405020304" pitchFamily="18" charset="-78"/>
                <a:ea typeface="ＭＳ Ｐゴシック" charset="0"/>
                <a:cs typeface="Traditional Arabic" panose="02020603050405020304" pitchFamily="18" charset="-78"/>
              </a:rPr>
              <a:t>’</a:t>
            </a:r>
            <a:r>
              <a:rPr lang="ar-JO" sz="1200" b="1" kern="1200" dirty="0">
                <a:solidFill>
                  <a:schemeClr val="tx1"/>
                </a:solidFill>
                <a:latin typeface="Calibri" panose="020F0502020204030204" pitchFamily="34" charset="0"/>
                <a:ea typeface="ＭＳ Ｐゴシック" charset="-128"/>
                <a:cs typeface="Calibri" panose="020F0502020204030204" pitchFamily="34" charset="0"/>
              </a:rPr>
              <a:t>الحقائق تعيش حتَّى منتصف عمرها الافتراضيِّ فقط</a:t>
            </a:r>
            <a:r>
              <a:rPr kumimoji="0" lang="ar-JO" sz="1200" b="0" i="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 إذ لا توجد فترة صلاحيَّةٍ لحقيقة أنَّ الله يحبُّنا أو لحقيقة أنَّ يسوع جاء إلى هذا العالم ليموت عن خطايا الجنس البشريّ. هذه الحقائق متأصِّلةٌ في طبيعة الله الثابتة والراسخة ولن يجري نقْضُها أو استبدالها أبداً.</a:t>
            </a:r>
          </a:p>
          <a:p>
            <a:pPr marL="0" marR="0" lvl="0" indent="0" algn="r" defTabSz="914400" rtl="1" eaLnBrk="0" fontAlgn="base" latinLnBrk="0" hangingPunct="0">
              <a:lnSpc>
                <a:spcPct val="100000"/>
              </a:lnSpc>
              <a:spcBef>
                <a:spcPct val="30000"/>
              </a:spcBef>
              <a:spcAft>
                <a:spcPct val="0"/>
              </a:spcAft>
              <a:buClrTx/>
              <a:buSzTx/>
              <a:buFontTx/>
              <a:buNone/>
              <a:tabLst/>
              <a:defRPr/>
            </a:pPr>
            <a:endParaRPr kumimoji="0" lang="ar-JO" sz="1200" b="0" i="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a:p>
            <a:pPr marL="171450" lvl="0" indent="-171450" algn="r" rtl="1" eaLnBrk="1" hangingPunct="1">
              <a:lnSpc>
                <a:spcPct val="110000"/>
              </a:lnSpc>
              <a:spcBef>
                <a:spcPct val="20000"/>
              </a:spcBef>
              <a:buClr>
                <a:srgbClr val="960000"/>
              </a:buClr>
              <a:buSzPct val="100000"/>
              <a:buFont typeface="Arial" panose="020B0604020202020204" pitchFamily="34" charset="0"/>
              <a:buChar char="•"/>
              <a:defRPr/>
            </a:pPr>
            <a:r>
              <a:rPr lang="ar-JO" sz="1200" b="0" kern="0" dirty="0">
                <a:solidFill>
                  <a:srgbClr val="000000"/>
                </a:solidFill>
                <a:latin typeface="Accordance" panose="00000400000000000000" pitchFamily="2" charset="-78"/>
                <a:ea typeface="Accordance" panose="00000400000000000000" pitchFamily="2" charset="-78"/>
                <a:cs typeface="Accordance" panose="00000400000000000000" pitchFamily="2" charset="-78"/>
              </a:rPr>
              <a:t>يسوع هو </a:t>
            </a:r>
            <a:r>
              <a:rPr lang="ar-JO" sz="1200" b="0" kern="0" noProof="0" dirty="0">
                <a:solidFill>
                  <a:srgbClr val="000000"/>
                </a:solidFill>
                <a:latin typeface="Accordance" panose="00000400000000000000" pitchFamily="2" charset="-78"/>
                <a:ea typeface="Accordance" panose="00000400000000000000" pitchFamily="2" charset="-78"/>
                <a:cs typeface="Accordance" panose="00000400000000000000" pitchFamily="2" charset="-78"/>
              </a:rPr>
              <a:t>مُخَلِّص العالَم</a:t>
            </a:r>
            <a:r>
              <a:rPr lang="ar-JO" sz="1200" b="0" kern="0" dirty="0">
                <a:solidFill>
                  <a:srgbClr val="000000"/>
                </a:solidFill>
                <a:latin typeface="Accordance" panose="00000400000000000000" pitchFamily="2" charset="-78"/>
                <a:ea typeface="Accordance" panose="00000400000000000000" pitchFamily="2" charset="-78"/>
                <a:cs typeface="Accordance" panose="00000400000000000000" pitchFamily="2" charset="-78"/>
              </a:rPr>
              <a:t>– لكن هل تحتاج أن تكون </a:t>
            </a:r>
            <a:r>
              <a:rPr lang="ar-JO" sz="1200" b="0" kern="0" dirty="0">
                <a:solidFill>
                  <a:srgbClr val="000000"/>
                </a:solidFill>
                <a:latin typeface="Traditional Arabic" panose="02020603050405020304" pitchFamily="18" charset="-78"/>
                <a:ea typeface="Accordance" panose="00000400000000000000" pitchFamily="2" charset="-78"/>
                <a:cs typeface="Accordance" panose="00000400000000000000" pitchFamily="2" charset="-78"/>
              </a:rPr>
              <a:t>متأكِّداً</a:t>
            </a:r>
            <a:r>
              <a:rPr lang="ar-JO" sz="1200" b="0" kern="0" dirty="0">
                <a:solidFill>
                  <a:srgbClr val="000000"/>
                </a:solidFill>
                <a:latin typeface="Accordance" panose="00000400000000000000" pitchFamily="2" charset="-78"/>
                <a:ea typeface="Accordance" panose="00000400000000000000" pitchFamily="2" charset="-78"/>
                <a:cs typeface="Accordance" panose="00000400000000000000" pitchFamily="2" charset="-78"/>
              </a:rPr>
              <a:t> وثابتاً في حقيقة أنَّه مُخَلِّصك </a:t>
            </a:r>
            <a:r>
              <a:rPr lang="ar-JO" sz="1200" b="0" kern="0" dirty="0">
                <a:solidFill>
                  <a:srgbClr val="FF0000"/>
                </a:solidFill>
                <a:latin typeface="Accordance" panose="00000400000000000000" pitchFamily="2" charset="-78"/>
                <a:ea typeface="Accordance" panose="00000400000000000000" pitchFamily="2" charset="-78"/>
                <a:cs typeface="Accordance" panose="00000400000000000000" pitchFamily="2" charset="-78"/>
              </a:rPr>
              <a:t>أنت</a:t>
            </a:r>
            <a:r>
              <a:rPr lang="ar-JO" sz="1200" b="0" kern="0" dirty="0">
                <a:solidFill>
                  <a:srgbClr val="000000"/>
                </a:solidFill>
                <a:latin typeface="Accordance" panose="00000400000000000000" pitchFamily="2" charset="-78"/>
                <a:ea typeface="Accordance" panose="00000400000000000000" pitchFamily="2" charset="-78"/>
                <a:cs typeface="Accordance" panose="00000400000000000000" pitchFamily="2" charset="-78"/>
              </a:rPr>
              <a:t>؟</a:t>
            </a:r>
          </a:p>
        </p:txBody>
      </p:sp>
    </p:spTree>
    <p:extLst>
      <p:ext uri="{BB962C8B-B14F-4D97-AF65-F5344CB8AC3E}">
        <p14:creationId xmlns:p14="http://schemas.microsoft.com/office/powerpoint/2010/main" val="27296375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011462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dirty="0">
                <a:cs typeface="ＭＳ Ｐゴシック" charset="0"/>
              </a:rPr>
              <a:t>ما هي الوسائل التي يمكننا التفكير بها لمساعدتنا على أن نكون واثقين من الأمور التي جرى تعليمُها لنا؟</a:t>
            </a:r>
            <a:endParaRPr lang="en-US" dirty="0">
              <a:cs typeface="ＭＳ Ｐゴシック" charset="0"/>
            </a:endParaRPr>
          </a:p>
        </p:txBody>
      </p:sp>
    </p:spTree>
    <p:extLst>
      <p:ext uri="{BB962C8B-B14F-4D97-AF65-F5344CB8AC3E}">
        <p14:creationId xmlns:p14="http://schemas.microsoft.com/office/powerpoint/2010/main" val="25900088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A4084D3-237C-E84E-AD82-210D8D6F2F76}" type="slidenum">
              <a:rPr lang="en-US" sz="1200"/>
              <a:pPr/>
              <a:t>108</a:t>
            </a:fld>
            <a:endParaRPr lang="en-US" sz="1200"/>
          </a:p>
        </p:txBody>
      </p:sp>
      <p:sp>
        <p:nvSpPr>
          <p:cNvPr id="460802" name="Rectangle 2"/>
          <p:cNvSpPr>
            <a:spLocks noGrp="1" noRot="1" noChangeAspect="1" noChangeArrowheads="1"/>
          </p:cNvSpPr>
          <p:nvPr>
            <p:ph type="sldImg"/>
          </p:nvPr>
        </p:nvSpPr>
        <p:spPr>
          <a:solidFill>
            <a:srgbClr val="FFFFFF"/>
          </a:solidFill>
          <a:ln/>
        </p:spPr>
      </p:sp>
      <p:sp>
        <p:nvSpPr>
          <p:cNvPr id="460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BE Bible Exposition in Arabic</a:t>
            </a:r>
          </a:p>
        </p:txBody>
      </p:sp>
    </p:spTree>
    <p:extLst>
      <p:ext uri="{BB962C8B-B14F-4D97-AF65-F5344CB8AC3E}">
        <p14:creationId xmlns:p14="http://schemas.microsoft.com/office/powerpoint/2010/main" val="1895570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1" eaLnBrk="0" fontAlgn="base" latinLnBrk="0" hangingPunct="0">
              <a:lnSpc>
                <a:spcPct val="100000"/>
              </a:lnSpc>
              <a:spcBef>
                <a:spcPct val="30000"/>
              </a:spcBef>
              <a:spcAft>
                <a:spcPct val="0"/>
              </a:spcAft>
              <a:buClrTx/>
              <a:buSzTx/>
              <a:buFontTx/>
              <a:buNone/>
              <a:tabLst/>
              <a:defRPr/>
            </a:pPr>
            <a:r>
              <a:rPr lang="ar-JO" sz="1200" kern="1200" dirty="0">
                <a:solidFill>
                  <a:schemeClr val="tx1"/>
                </a:solidFill>
                <a:effectLst/>
                <a:latin typeface="Arial" charset="0"/>
                <a:ea typeface="ＭＳ Ｐゴシック" charset="-128"/>
                <a:cs typeface="ＭＳ Ｐゴシック" charset="-128"/>
              </a:rPr>
              <a:t>قبل 2000 عام تقريباً، كان أحد الأمميِّين الأتقياء، واسمه ثاوفيلس، يحاول أن يقوم بالبحث والاستقصاء للتأكُّد من مدى مصداقيَّة قصَّة يسوع. يجب علينا نحن أيضاً أن نرغب في أن نعرف مدى معقوليَّة ما نؤمن به.</a:t>
            </a:r>
            <a:endParaRPr lang="en-US" dirty="0">
              <a:cs typeface="ＭＳ Ｐゴシック" charset="0"/>
            </a:endParaRPr>
          </a:p>
        </p:txBody>
      </p:sp>
    </p:spTree>
    <p:extLst>
      <p:ext uri="{BB962C8B-B14F-4D97-AF65-F5344CB8AC3E}">
        <p14:creationId xmlns:p14="http://schemas.microsoft.com/office/powerpoint/2010/main" val="4248883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dirty="0">
                <a:cs typeface="ＭＳ Ｐゴシック" charset="0"/>
              </a:rPr>
              <a:t>كان التشكَّك في القرن الأوَّل الميلاديِّ ناجماً عن الشائعات.</a:t>
            </a:r>
            <a:endParaRPr lang="en-SG" dirty="0">
              <a:cs typeface="ＭＳ Ｐゴシック" charset="0"/>
            </a:endParaRPr>
          </a:p>
          <a:p>
            <a:pPr algn="r" rtl="1"/>
            <a:r>
              <a:rPr lang="ar-JO" dirty="0">
                <a:cs typeface="ＭＳ Ｐゴシック" charset="0"/>
              </a:rPr>
              <a:t>كانت إحدى هذه الشائعات تقول إنَّ الكنيسة في عهدها الباكر مارسَتْ سِفاح القُربى. وكان التعليل الذي يُقدِّمه الناس لهذا الاعتقاد لديهم هو: "هؤلاء المسيحيُّون يُطلِقون على شريك حياتهم تعبير ’أخي‘ أو ’أختي‘ في المسيح!"</a:t>
            </a:r>
            <a:endParaRPr lang="en-SG" dirty="0">
              <a:cs typeface="ＭＳ Ｐゴシック" charset="0"/>
            </a:endParaRPr>
          </a:p>
          <a:p>
            <a:endParaRPr lang="en-US" dirty="0">
              <a:cs typeface="ＭＳ Ｐゴシック" charset="0"/>
            </a:endParaRPr>
          </a:p>
        </p:txBody>
      </p:sp>
    </p:spTree>
    <p:extLst>
      <p:ext uri="{BB962C8B-B14F-4D97-AF65-F5344CB8AC3E}">
        <p14:creationId xmlns:p14="http://schemas.microsoft.com/office/powerpoint/2010/main" val="3718400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3633421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pPr>
                <a:defRPr/>
              </a:pPr>
              <a:t>‹#›</a:t>
            </a:fld>
            <a:endParaRPr lang="en-US"/>
          </a:p>
        </p:txBody>
      </p:sp>
    </p:spTree>
    <p:extLst>
      <p:ext uri="{BB962C8B-B14F-4D97-AF65-F5344CB8AC3E}">
        <p14:creationId xmlns:p14="http://schemas.microsoft.com/office/powerpoint/2010/main" val="179863096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98323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298492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38820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882570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1538092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116140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214112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579187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0"/>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455" indent="0" algn="ctr">
              <a:buNone/>
              <a:defRPr/>
            </a:lvl2pPr>
            <a:lvl3pPr marL="642910" indent="0" algn="ctr">
              <a:buNone/>
              <a:defRPr/>
            </a:lvl3pPr>
            <a:lvl4pPr marL="964365" indent="0" algn="ctr">
              <a:buNone/>
              <a:defRPr/>
            </a:lvl4pPr>
            <a:lvl5pPr marL="1285820" indent="0" algn="ctr">
              <a:buNone/>
              <a:defRPr/>
            </a:lvl5pPr>
            <a:lvl6pPr marL="1607276" indent="0" algn="ctr">
              <a:buNone/>
              <a:defRPr/>
            </a:lvl6pPr>
            <a:lvl7pPr marL="1928732" indent="0" algn="ctr">
              <a:buNone/>
              <a:defRPr/>
            </a:lvl7pPr>
            <a:lvl8pPr marL="2250187" indent="0" algn="ctr">
              <a:buNone/>
              <a:defRPr/>
            </a:lvl8pPr>
            <a:lvl9pPr marL="257164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8240517-BEF9-5B44-B83A-C7C4999FD4ED}" type="slidenum">
              <a:rPr lang="en-US"/>
              <a:pPr/>
              <a:t>‹#›</a:t>
            </a:fld>
            <a:endParaRPr lang="en-US"/>
          </a:p>
        </p:txBody>
      </p:sp>
    </p:spTree>
    <p:extLst>
      <p:ext uri="{BB962C8B-B14F-4D97-AF65-F5344CB8AC3E}">
        <p14:creationId xmlns:p14="http://schemas.microsoft.com/office/powerpoint/2010/main" val="142329324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B95138B-AAD4-6E48-B7A2-7CF55257014F}" type="slidenum">
              <a:rPr lang="en-US"/>
              <a:pPr/>
              <a:t>‹#›</a:t>
            </a:fld>
            <a:endParaRPr lang="en-US"/>
          </a:p>
        </p:txBody>
      </p:sp>
    </p:spTree>
    <p:extLst>
      <p:ext uri="{BB962C8B-B14F-4D97-AF65-F5344CB8AC3E}">
        <p14:creationId xmlns:p14="http://schemas.microsoft.com/office/powerpoint/2010/main" val="3221491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pPr>
                <a:defRPr/>
              </a:pPr>
              <a:t>‹#›</a:t>
            </a:fld>
            <a:endParaRPr lang="en-US"/>
          </a:p>
        </p:txBody>
      </p:sp>
    </p:spTree>
    <p:extLst>
      <p:ext uri="{BB962C8B-B14F-4D97-AF65-F5344CB8AC3E}">
        <p14:creationId xmlns:p14="http://schemas.microsoft.com/office/powerpoint/2010/main" val="19892146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0" y="4406405"/>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0" y="2907086"/>
            <a:ext cx="7772009" cy="1499316"/>
          </a:xfrm>
        </p:spPr>
        <p:txBody>
          <a:bodyPr anchor="b"/>
          <a:lstStyle>
            <a:lvl1pPr marL="0" indent="0">
              <a:buNone/>
              <a:defRPr sz="1400"/>
            </a:lvl1pPr>
            <a:lvl2pPr marL="321455" indent="0">
              <a:buNone/>
              <a:defRPr sz="1300"/>
            </a:lvl2pPr>
            <a:lvl3pPr marL="642910" indent="0">
              <a:buNone/>
              <a:defRPr sz="1100"/>
            </a:lvl3pPr>
            <a:lvl4pPr marL="964365" indent="0">
              <a:buNone/>
              <a:defRPr sz="1000"/>
            </a:lvl4pPr>
            <a:lvl5pPr marL="1285820" indent="0">
              <a:buNone/>
              <a:defRPr sz="1000"/>
            </a:lvl5pPr>
            <a:lvl6pPr marL="1607276" indent="0">
              <a:buNone/>
              <a:defRPr sz="1000"/>
            </a:lvl6pPr>
            <a:lvl7pPr marL="1928732" indent="0">
              <a:buNone/>
              <a:defRPr sz="1000"/>
            </a:lvl7pPr>
            <a:lvl8pPr marL="2250187" indent="0">
              <a:buNone/>
              <a:defRPr sz="1000"/>
            </a:lvl8pPr>
            <a:lvl9pPr marL="2571640"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E1985E9-6F85-9D41-9EA9-515E90BB0C5D}" type="slidenum">
              <a:rPr lang="en-US"/>
              <a:pPr/>
              <a:t>‹#›</a:t>
            </a:fld>
            <a:endParaRPr lang="en-US"/>
          </a:p>
        </p:txBody>
      </p:sp>
    </p:spTree>
    <p:extLst>
      <p:ext uri="{BB962C8B-B14F-4D97-AF65-F5344CB8AC3E}">
        <p14:creationId xmlns:p14="http://schemas.microsoft.com/office/powerpoint/2010/main" val="3013938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1" y="1125327"/>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7"/>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029B02F8-678A-B44B-AA03-7563B9CB025C}" type="slidenum">
              <a:rPr lang="en-US"/>
              <a:pPr/>
              <a:t>‹#›</a:t>
            </a:fld>
            <a:endParaRPr lang="en-US"/>
          </a:p>
        </p:txBody>
      </p:sp>
    </p:spTree>
    <p:extLst>
      <p:ext uri="{BB962C8B-B14F-4D97-AF65-F5344CB8AC3E}">
        <p14:creationId xmlns:p14="http://schemas.microsoft.com/office/powerpoint/2010/main" val="373674809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6" y="1535040"/>
            <a:ext cx="4040061"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6"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6C43F3F-A073-264B-A2CD-9702F623EADF}" type="slidenum">
              <a:rPr lang="en-US"/>
              <a:pPr/>
              <a:t>‹#›</a:t>
            </a:fld>
            <a:endParaRPr lang="en-US"/>
          </a:p>
        </p:txBody>
      </p:sp>
    </p:spTree>
    <p:extLst>
      <p:ext uri="{BB962C8B-B14F-4D97-AF65-F5344CB8AC3E}">
        <p14:creationId xmlns:p14="http://schemas.microsoft.com/office/powerpoint/2010/main" val="21808774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FB1E8082-CAD5-9B4F-A7A8-89FAD430E617}" type="slidenum">
              <a:rPr lang="en-US"/>
              <a:pPr/>
              <a:t>‹#›</a:t>
            </a:fld>
            <a:endParaRPr lang="en-US"/>
          </a:p>
        </p:txBody>
      </p:sp>
    </p:spTree>
    <p:extLst>
      <p:ext uri="{BB962C8B-B14F-4D97-AF65-F5344CB8AC3E}">
        <p14:creationId xmlns:p14="http://schemas.microsoft.com/office/powerpoint/2010/main" val="36328744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96A03651-6E26-254B-816C-4AA53A2FAB39}" type="slidenum">
              <a:rPr lang="en-US"/>
              <a:pPr/>
              <a:t>‹#›</a:t>
            </a:fld>
            <a:endParaRPr lang="en-US"/>
          </a:p>
        </p:txBody>
      </p:sp>
    </p:spTree>
    <p:extLst>
      <p:ext uri="{BB962C8B-B14F-4D97-AF65-F5344CB8AC3E}">
        <p14:creationId xmlns:p14="http://schemas.microsoft.com/office/powerpoint/2010/main" val="16466939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6" y="1434565"/>
            <a:ext cx="3007439" cy="4691082"/>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2B6F637-A453-E84F-94C4-6BF821E363DD}" type="slidenum">
              <a:rPr lang="en-US"/>
              <a:pPr/>
              <a:t>‹#›</a:t>
            </a:fld>
            <a:endParaRPr lang="en-US"/>
          </a:p>
        </p:txBody>
      </p:sp>
    </p:spTree>
    <p:extLst>
      <p:ext uri="{BB962C8B-B14F-4D97-AF65-F5344CB8AC3E}">
        <p14:creationId xmlns:p14="http://schemas.microsoft.com/office/powerpoint/2010/main" val="375859301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1"/>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3"/>
            <a:ext cx="5486846" cy="4115023"/>
          </a:xfrm>
        </p:spPr>
        <p:txBody>
          <a:bodyPr/>
          <a:lstStyle>
            <a:lvl1pPr marL="0" indent="0">
              <a:buNone/>
              <a:defRPr sz="2300"/>
            </a:lvl1pPr>
            <a:lvl2pPr marL="321455" indent="0">
              <a:buNone/>
              <a:defRPr sz="2000"/>
            </a:lvl2pPr>
            <a:lvl3pPr marL="642910" indent="0">
              <a:buNone/>
              <a:defRPr sz="1700"/>
            </a:lvl3pPr>
            <a:lvl4pPr marL="964365" indent="0">
              <a:buNone/>
              <a:defRPr sz="1400"/>
            </a:lvl4pPr>
            <a:lvl5pPr marL="1285820" indent="0">
              <a:buNone/>
              <a:defRPr sz="1400"/>
            </a:lvl5pPr>
            <a:lvl6pPr marL="1607276" indent="0">
              <a:buNone/>
              <a:defRPr sz="1400"/>
            </a:lvl6pPr>
            <a:lvl7pPr marL="1928732" indent="0">
              <a:buNone/>
              <a:defRPr sz="1400"/>
            </a:lvl7pPr>
            <a:lvl8pPr marL="2250187" indent="0">
              <a:buNone/>
              <a:defRPr sz="1400"/>
            </a:lvl8pPr>
            <a:lvl9pPr marL="2571640" indent="0">
              <a:buNone/>
              <a:defRPr sz="1400"/>
            </a:lvl9pPr>
          </a:lstStyle>
          <a:p>
            <a:endParaRPr lang="en-US"/>
          </a:p>
        </p:txBody>
      </p:sp>
      <p:sp>
        <p:nvSpPr>
          <p:cNvPr id="4" name="Text Placeholder 3"/>
          <p:cNvSpPr>
            <a:spLocks noGrp="1"/>
          </p:cNvSpPr>
          <p:nvPr>
            <p:ph type="body" sz="half" idx="2"/>
          </p:nvPr>
        </p:nvSpPr>
        <p:spPr>
          <a:xfrm>
            <a:off x="1791738" y="5367619"/>
            <a:ext cx="5486846" cy="804919"/>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E027091-AB02-7343-BD73-FDFF653865E2}" type="slidenum">
              <a:rPr lang="en-US"/>
              <a:pPr/>
              <a:t>‹#›</a:t>
            </a:fld>
            <a:endParaRPr lang="en-US"/>
          </a:p>
        </p:txBody>
      </p:sp>
    </p:spTree>
    <p:extLst>
      <p:ext uri="{BB962C8B-B14F-4D97-AF65-F5344CB8AC3E}">
        <p14:creationId xmlns:p14="http://schemas.microsoft.com/office/powerpoint/2010/main" val="404612096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071B384-14F2-AD4E-BFD3-B7E781677FB5}" type="slidenum">
              <a:rPr lang="en-US"/>
              <a:pPr/>
              <a:t>‹#›</a:t>
            </a:fld>
            <a:endParaRPr lang="en-US"/>
          </a:p>
        </p:txBody>
      </p:sp>
    </p:spTree>
    <p:extLst>
      <p:ext uri="{BB962C8B-B14F-4D97-AF65-F5344CB8AC3E}">
        <p14:creationId xmlns:p14="http://schemas.microsoft.com/office/powerpoint/2010/main" val="15276790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0236A21-0EA6-4342-B3C8-F90D815D66F4}" type="slidenum">
              <a:rPr lang="en-US"/>
              <a:pPr/>
              <a:t>‹#›</a:t>
            </a:fld>
            <a:endParaRPr lang="en-US"/>
          </a:p>
        </p:txBody>
      </p:sp>
    </p:spTree>
    <p:extLst>
      <p:ext uri="{BB962C8B-B14F-4D97-AF65-F5344CB8AC3E}">
        <p14:creationId xmlns:p14="http://schemas.microsoft.com/office/powerpoint/2010/main" val="31020603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902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pPr>
                <a:defRPr/>
              </a:pPr>
              <a:t>‹#›</a:t>
            </a:fld>
            <a:endParaRPr lang="en-US"/>
          </a:p>
        </p:txBody>
      </p:sp>
    </p:spTree>
    <p:extLst>
      <p:ext uri="{BB962C8B-B14F-4D97-AF65-F5344CB8AC3E}">
        <p14:creationId xmlns:p14="http://schemas.microsoft.com/office/powerpoint/2010/main" val="38389221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278469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2959931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1425547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109591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117783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61338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402503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7480648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688991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26500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pPr>
                <a:defRPr/>
              </a:pPr>
              <a:t>‹#›</a:t>
            </a:fld>
            <a:endParaRPr lang="en-US"/>
          </a:p>
        </p:txBody>
      </p:sp>
    </p:spTree>
    <p:extLst>
      <p:ext uri="{BB962C8B-B14F-4D97-AF65-F5344CB8AC3E}">
        <p14:creationId xmlns:p14="http://schemas.microsoft.com/office/powerpoint/2010/main" val="18349691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7220757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101027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07" indent="0">
              <a:buNone/>
              <a:defRPr sz="1800"/>
            </a:lvl2pPr>
            <a:lvl3pPr marL="913815" indent="0">
              <a:buNone/>
              <a:defRPr sz="1600"/>
            </a:lvl3pPr>
            <a:lvl4pPr marL="1370716" indent="0">
              <a:buNone/>
              <a:defRPr sz="1400"/>
            </a:lvl4pPr>
            <a:lvl5pPr marL="1827627" indent="0">
              <a:buNone/>
              <a:defRPr sz="1400"/>
            </a:lvl5pPr>
            <a:lvl6pPr marL="2284525" indent="0">
              <a:buNone/>
              <a:defRPr sz="1400"/>
            </a:lvl6pPr>
            <a:lvl7pPr marL="2741432" indent="0">
              <a:buNone/>
              <a:defRPr sz="1400"/>
            </a:lvl7pPr>
            <a:lvl8pPr marL="3198336" indent="0">
              <a:buNone/>
              <a:defRPr sz="1400"/>
            </a:lvl8pPr>
            <a:lvl9pPr marL="365524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916154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6462211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07" indent="0">
              <a:buNone/>
              <a:defRPr sz="2000" b="1"/>
            </a:lvl2pPr>
            <a:lvl3pPr marL="913815" indent="0">
              <a:buNone/>
              <a:defRPr sz="1800" b="1"/>
            </a:lvl3pPr>
            <a:lvl4pPr marL="1370716" indent="0">
              <a:buNone/>
              <a:defRPr sz="1600" b="1"/>
            </a:lvl4pPr>
            <a:lvl5pPr marL="1827627" indent="0">
              <a:buNone/>
              <a:defRPr sz="1600" b="1"/>
            </a:lvl5pPr>
            <a:lvl6pPr marL="2284525" indent="0">
              <a:buNone/>
              <a:defRPr sz="1600" b="1"/>
            </a:lvl6pPr>
            <a:lvl7pPr marL="2741432" indent="0">
              <a:buNone/>
              <a:defRPr sz="1600" b="1"/>
            </a:lvl7pPr>
            <a:lvl8pPr marL="3198336" indent="0">
              <a:buNone/>
              <a:defRPr sz="1600" b="1"/>
            </a:lvl8pPr>
            <a:lvl9pPr marL="365524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2400" b="1"/>
            </a:lvl1pPr>
            <a:lvl2pPr marL="456907" indent="0">
              <a:buNone/>
              <a:defRPr sz="2000" b="1"/>
            </a:lvl2pPr>
            <a:lvl3pPr marL="913815" indent="0">
              <a:buNone/>
              <a:defRPr sz="1800" b="1"/>
            </a:lvl3pPr>
            <a:lvl4pPr marL="1370716" indent="0">
              <a:buNone/>
              <a:defRPr sz="1600" b="1"/>
            </a:lvl4pPr>
            <a:lvl5pPr marL="1827627" indent="0">
              <a:buNone/>
              <a:defRPr sz="1600" b="1"/>
            </a:lvl5pPr>
            <a:lvl6pPr marL="2284525" indent="0">
              <a:buNone/>
              <a:defRPr sz="1600" b="1"/>
            </a:lvl6pPr>
            <a:lvl7pPr marL="2741432" indent="0">
              <a:buNone/>
              <a:defRPr sz="1600" b="1"/>
            </a:lvl7pPr>
            <a:lvl8pPr marL="3198336" indent="0">
              <a:buNone/>
              <a:defRPr sz="1600" b="1"/>
            </a:lvl8pPr>
            <a:lvl9pPr marL="365524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6725082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1272669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9727975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3" y="1435101"/>
            <a:ext cx="3008313" cy="4691063"/>
          </a:xfrm>
        </p:spPr>
        <p:txBody>
          <a:bodyPr/>
          <a:lstStyle>
            <a:lvl1pPr marL="0" indent="0">
              <a:buNone/>
              <a:defRPr sz="1400"/>
            </a:lvl1pPr>
            <a:lvl2pPr marL="456907" indent="0">
              <a:buNone/>
              <a:defRPr sz="1200"/>
            </a:lvl2pPr>
            <a:lvl3pPr marL="913815" indent="0">
              <a:buNone/>
              <a:defRPr sz="1000"/>
            </a:lvl3pPr>
            <a:lvl4pPr marL="1370716" indent="0">
              <a:buNone/>
              <a:defRPr sz="900"/>
            </a:lvl4pPr>
            <a:lvl5pPr marL="1827627" indent="0">
              <a:buNone/>
              <a:defRPr sz="900"/>
            </a:lvl5pPr>
            <a:lvl6pPr marL="2284525" indent="0">
              <a:buNone/>
              <a:defRPr sz="900"/>
            </a:lvl6pPr>
            <a:lvl7pPr marL="2741432" indent="0">
              <a:buNone/>
              <a:defRPr sz="900"/>
            </a:lvl7pPr>
            <a:lvl8pPr marL="3198336" indent="0">
              <a:buNone/>
              <a:defRPr sz="900"/>
            </a:lvl8pPr>
            <a:lvl9pPr marL="365524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322625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07" indent="0">
              <a:buNone/>
              <a:defRPr sz="2800"/>
            </a:lvl2pPr>
            <a:lvl3pPr marL="913815" indent="0">
              <a:buNone/>
              <a:defRPr sz="2400"/>
            </a:lvl3pPr>
            <a:lvl4pPr marL="1370716" indent="0">
              <a:buNone/>
              <a:defRPr sz="2000"/>
            </a:lvl4pPr>
            <a:lvl5pPr marL="1827627" indent="0">
              <a:buNone/>
              <a:defRPr sz="2000"/>
            </a:lvl5pPr>
            <a:lvl6pPr marL="2284525" indent="0">
              <a:buNone/>
              <a:defRPr sz="2000"/>
            </a:lvl6pPr>
            <a:lvl7pPr marL="2741432" indent="0">
              <a:buNone/>
              <a:defRPr sz="2000"/>
            </a:lvl7pPr>
            <a:lvl8pPr marL="3198336" indent="0">
              <a:buNone/>
              <a:defRPr sz="2000"/>
            </a:lvl8pPr>
            <a:lvl9pPr marL="365524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07" indent="0">
              <a:buNone/>
              <a:defRPr sz="1200"/>
            </a:lvl2pPr>
            <a:lvl3pPr marL="913815" indent="0">
              <a:buNone/>
              <a:defRPr sz="1000"/>
            </a:lvl3pPr>
            <a:lvl4pPr marL="1370716" indent="0">
              <a:buNone/>
              <a:defRPr sz="900"/>
            </a:lvl4pPr>
            <a:lvl5pPr marL="1827627" indent="0">
              <a:buNone/>
              <a:defRPr sz="900"/>
            </a:lvl5pPr>
            <a:lvl6pPr marL="2284525" indent="0">
              <a:buNone/>
              <a:defRPr sz="900"/>
            </a:lvl6pPr>
            <a:lvl7pPr marL="2741432" indent="0">
              <a:buNone/>
              <a:defRPr sz="900"/>
            </a:lvl7pPr>
            <a:lvl8pPr marL="3198336" indent="0">
              <a:buNone/>
              <a:defRPr sz="900"/>
            </a:lvl8pPr>
            <a:lvl9pPr marL="365524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1708267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7388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grpSp>
      <p:sp>
        <p:nvSpPr>
          <p:cNvPr id="68" name="Freeform 70"/>
          <p:cNvSpPr>
            <a:spLocks/>
          </p:cNvSpPr>
          <p:nvPr/>
        </p:nvSpPr>
        <p:spPr bwMode="auto">
          <a:xfrm rot="16200000">
            <a:off x="3871125"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lIns="91408" tIns="45704" rIns="91408" bIns="45704"/>
          <a:lstStyle/>
          <a:p>
            <a:endParaRPr lang="en-US"/>
          </a:p>
        </p:txBody>
      </p:sp>
      <p:sp>
        <p:nvSpPr>
          <p:cNvPr id="135236"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35237" name="Rectangle 69"/>
          <p:cNvSpPr>
            <a:spLocks noGrp="1" noChangeArrowheads="1"/>
          </p:cNvSpPr>
          <p:nvPr>
            <p:ph type="subTitle" idx="1"/>
          </p:nvPr>
        </p:nvSpPr>
        <p:spPr>
          <a:xfrm>
            <a:off x="1371600" y="3886201"/>
            <a:ext cx="6400800" cy="1752600"/>
          </a:xfrm>
        </p:spPr>
        <p:txBody>
          <a:bodyPr/>
          <a:lstStyle>
            <a:lvl1pPr marL="0" indent="101565" algn="ctr">
              <a:buFont typeface="Wingdings" pitchFamily="-110"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eaLnBrk="0" hangingPunct="0">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lgn="l" eaLnBrk="0" hangingPunct="0">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eaLnBrk="0" hangingPunct="0">
              <a:defRPr/>
            </a:lvl1pPr>
          </a:lstStyle>
          <a:p>
            <a:pPr>
              <a:defRPr/>
            </a:pPr>
            <a:fld id="{AECAABC8-BF9B-9445-B9C3-14EF51B5C27D}" type="slidenum">
              <a:rPr lang="en-US" altLang="ja-JP"/>
              <a:pPr>
                <a:defRPr/>
              </a:pPr>
              <a:t>‹#›</a:t>
            </a:fld>
            <a:endParaRPr lang="en-US" altLang="ja-JP"/>
          </a:p>
        </p:txBody>
      </p:sp>
    </p:spTree>
    <p:extLst>
      <p:ext uri="{BB962C8B-B14F-4D97-AF65-F5344CB8AC3E}">
        <p14:creationId xmlns:p14="http://schemas.microsoft.com/office/powerpoint/2010/main" val="368632104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4781927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628351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427284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58" indent="0">
              <a:buNone/>
              <a:defRPr sz="1800"/>
            </a:lvl2pPr>
            <a:lvl3pPr marL="913320" indent="0">
              <a:buNone/>
              <a:defRPr sz="1600"/>
            </a:lvl3pPr>
            <a:lvl4pPr marL="1369968" indent="0">
              <a:buNone/>
              <a:defRPr sz="1400"/>
            </a:lvl4pPr>
            <a:lvl5pPr marL="1826637" indent="0">
              <a:buNone/>
              <a:defRPr sz="1400"/>
            </a:lvl5pPr>
            <a:lvl6pPr marL="2283280" indent="0">
              <a:buNone/>
              <a:defRPr sz="1400"/>
            </a:lvl6pPr>
            <a:lvl7pPr marL="2739936" indent="0">
              <a:buNone/>
              <a:defRPr sz="1400"/>
            </a:lvl7pPr>
            <a:lvl8pPr marL="3196590" indent="0">
              <a:buNone/>
              <a:defRPr sz="1400"/>
            </a:lvl8pPr>
            <a:lvl9pPr marL="3653247"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2459463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1011088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82820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6296449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735224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4" y="1435101"/>
            <a:ext cx="3008313" cy="4691063"/>
          </a:xfrm>
        </p:spPr>
        <p:txBody>
          <a:bodyPr/>
          <a:lstStyle>
            <a:lvl1pPr marL="0" indent="0">
              <a:buNone/>
              <a:defRPr sz="1400"/>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0915217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58" indent="0">
              <a:buNone/>
              <a:defRPr sz="2800"/>
            </a:lvl2pPr>
            <a:lvl3pPr marL="913320" indent="0">
              <a:buNone/>
              <a:defRPr sz="2400"/>
            </a:lvl3pPr>
            <a:lvl4pPr marL="1369968" indent="0">
              <a:buNone/>
              <a:defRPr sz="2000"/>
            </a:lvl4pPr>
            <a:lvl5pPr marL="1826637" indent="0">
              <a:buNone/>
              <a:defRPr sz="2000"/>
            </a:lvl5pPr>
            <a:lvl6pPr marL="2283280" indent="0">
              <a:buNone/>
              <a:defRPr sz="2000"/>
            </a:lvl6pPr>
            <a:lvl7pPr marL="2739936" indent="0">
              <a:buNone/>
              <a:defRPr sz="2000"/>
            </a:lvl7pPr>
            <a:lvl8pPr marL="3196590" indent="0">
              <a:buNone/>
              <a:defRPr sz="2000"/>
            </a:lvl8pPr>
            <a:lvl9pPr marL="3653247"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649813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159834203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4711746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7903030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Tree>
    <p:extLst>
      <p:ext uri="{BB962C8B-B14F-4D97-AF65-F5344CB8AC3E}">
        <p14:creationId xmlns:p14="http://schemas.microsoft.com/office/powerpoint/2010/main" val="288538460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958477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Tree>
    <p:extLst>
      <p:ext uri="{BB962C8B-B14F-4D97-AF65-F5344CB8AC3E}">
        <p14:creationId xmlns:p14="http://schemas.microsoft.com/office/powerpoint/2010/main" val="240904466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9"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648030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130307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1542988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29512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Tree>
    <p:extLst>
      <p:ext uri="{BB962C8B-B14F-4D97-AF65-F5344CB8AC3E}">
        <p14:creationId xmlns:p14="http://schemas.microsoft.com/office/powerpoint/2010/main" val="2130694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246085156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Tree>
    <p:extLst>
      <p:ext uri="{BB962C8B-B14F-4D97-AF65-F5344CB8AC3E}">
        <p14:creationId xmlns:p14="http://schemas.microsoft.com/office/powerpoint/2010/main" val="270482969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569384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6"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91"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855116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599512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7389314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297165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6188642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5483369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117459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3031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69459050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4546127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971213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14923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1364477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B605C6B5-F4DB-1F4C-932D-1C3F33EBCEB3}" type="datetimeFigureOut">
              <a:rPr lang="en-US"/>
              <a:pPr>
                <a:defRPr/>
              </a:pPr>
              <a:t>5/29/23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120440656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A920D1DA-1396-DE4C-98B0-7F410662FBFA}" type="datetimeFigureOut">
              <a:rPr lang="en-US"/>
              <a:pPr>
                <a:defRPr/>
              </a:pPr>
              <a:t>5/29/23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302043463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3D5C99D4-A2F5-9442-9C31-7D46F4EA01A2}" type="datetimeFigureOut">
              <a:rPr lang="en-US"/>
              <a:pPr>
                <a:defRPr/>
              </a:pPr>
              <a:t>5/29/23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89684876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2CB989B6-1DDC-4E41-B776-C10A5F62469B}" type="datetimeFigureOut">
              <a:rPr lang="en-US"/>
              <a:pPr>
                <a:defRPr/>
              </a:pPr>
              <a:t>5/29/23</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54975285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E94C0690-9A53-0942-BCC5-6A138EF6A454}" type="datetimeFigureOut">
              <a:rPr lang="en-US"/>
              <a:pPr>
                <a:defRPr/>
              </a:pPr>
              <a:t>5/29/23</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160667039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08E9111D-008A-5D4C-80E1-67A0B0076F6E}" type="datetimeFigureOut">
              <a:rPr lang="en-US"/>
              <a:pPr>
                <a:defRPr/>
              </a:pPr>
              <a:t>5/29/23</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20685590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407457430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05EB222C-B7E7-1F4A-A282-F664BAC7BDB2}" type="datetimeFigureOut">
              <a:rPr lang="en-US"/>
              <a:pPr>
                <a:defRPr/>
              </a:pPr>
              <a:t>5/29/23</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220521994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CE0A1A91-BB72-DF49-BCC6-DBAAF342085B}" type="datetimeFigureOut">
              <a:rPr lang="en-US"/>
              <a:pPr>
                <a:defRPr/>
              </a:pPr>
              <a:t>5/29/23</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37484979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192B9F1-FB38-5B43-B97F-366718914DDE}" type="datetimeFigureOut">
              <a:rPr lang="en-US"/>
              <a:pPr>
                <a:defRPr/>
              </a:pPr>
              <a:t>5/29/23</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305753553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17731BFF-FAB2-7F4E-BD0D-80B345E6EB0F}" type="datetimeFigureOut">
              <a:rPr lang="en-US"/>
              <a:pPr>
                <a:defRPr/>
              </a:pPr>
              <a:t>5/29/23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226540486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0E533861-A3B7-1142-B9E0-8DFBB59E64CC}" type="datetimeFigureOut">
              <a:rPr lang="en-US"/>
              <a:pPr>
                <a:defRPr/>
              </a:pPr>
              <a:t>5/29/23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95443860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66345196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5373021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62714412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51263516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87880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50164588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2684351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1433723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67446862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97615715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56446002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25815072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9915858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89600356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B335514-F3A9-CD43-B09B-A2C19BA4D565}" type="slidenum">
              <a:rPr lang="en-US"/>
              <a:pPr>
                <a:defRPr/>
              </a:pPr>
              <a:t>‹#›</a:t>
            </a:fld>
            <a:endParaRPr lang="en-US"/>
          </a:p>
        </p:txBody>
      </p:sp>
    </p:spTree>
    <p:extLst>
      <p:ext uri="{BB962C8B-B14F-4D97-AF65-F5344CB8AC3E}">
        <p14:creationId xmlns:p14="http://schemas.microsoft.com/office/powerpoint/2010/main" val="919331078"/>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DB62F6CF-330E-AB49-99AB-B910C1068C64}" type="slidenum">
              <a:rPr lang="en-US"/>
              <a:pPr>
                <a:defRPr/>
              </a:pPr>
              <a:t>‹#›</a:t>
            </a:fld>
            <a:endParaRPr lang="en-US"/>
          </a:p>
        </p:txBody>
      </p:sp>
    </p:spTree>
    <p:extLst>
      <p:ext uri="{BB962C8B-B14F-4D97-AF65-F5344CB8AC3E}">
        <p14:creationId xmlns:p14="http://schemas.microsoft.com/office/powerpoint/2010/main" val="256838136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pPr>
                <a:defRPr/>
              </a:pPr>
              <a:t>‹#›</a:t>
            </a:fld>
            <a:endParaRPr lang="en-US"/>
          </a:p>
        </p:txBody>
      </p:sp>
    </p:spTree>
    <p:extLst>
      <p:ext uri="{BB962C8B-B14F-4D97-AF65-F5344CB8AC3E}">
        <p14:creationId xmlns:p14="http://schemas.microsoft.com/office/powerpoint/2010/main" val="41560169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243015939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solidFill>
                  <a:schemeClr val="tx1"/>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chemeClr val="tx1"/>
                </a:solidFill>
              </a:defRPr>
            </a:lvl1pPr>
          </a:lstStyle>
          <a:p>
            <a:pPr>
              <a:defRPr/>
            </a:pPr>
            <a:fld id="{7B944A21-8DB2-824F-A98D-0A4B583100CF}" type="slidenum">
              <a:rPr lang="en-US"/>
              <a:pPr>
                <a:defRPr/>
              </a:pPr>
              <a:t>‹#›</a:t>
            </a:fld>
            <a:endParaRPr lang="en-US"/>
          </a:p>
        </p:txBody>
      </p:sp>
    </p:spTree>
    <p:extLst>
      <p:ext uri="{BB962C8B-B14F-4D97-AF65-F5344CB8AC3E}">
        <p14:creationId xmlns:p14="http://schemas.microsoft.com/office/powerpoint/2010/main" val="3301412966"/>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3C81F60-D393-E14D-B98F-9DC971BC3DB5}" type="slidenum">
              <a:rPr lang="en-US"/>
              <a:pPr>
                <a:defRPr/>
              </a:pPr>
              <a:t>‹#›</a:t>
            </a:fld>
            <a:endParaRPr lang="en-US"/>
          </a:p>
        </p:txBody>
      </p:sp>
    </p:spTree>
    <p:extLst>
      <p:ext uri="{BB962C8B-B14F-4D97-AF65-F5344CB8AC3E}">
        <p14:creationId xmlns:p14="http://schemas.microsoft.com/office/powerpoint/2010/main" val="2851336473"/>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p>
          </p:txBody>
        </p:sp>
      </p:grpSp>
      <p:sp>
        <p:nvSpPr>
          <p:cNvPr id="24371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24372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5"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lgn="l">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6B5094FA-9830-6343-9353-BB9206A8E729}" type="slidenum">
              <a:rPr lang="en-US"/>
              <a:pPr>
                <a:defRPr/>
              </a:pPr>
              <a:t>‹#›</a:t>
            </a:fld>
            <a:endParaRPr lang="en-US"/>
          </a:p>
        </p:txBody>
      </p:sp>
    </p:spTree>
    <p:extLst>
      <p:ext uri="{BB962C8B-B14F-4D97-AF65-F5344CB8AC3E}">
        <p14:creationId xmlns:p14="http://schemas.microsoft.com/office/powerpoint/2010/main" val="684861730"/>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vl1pPr>
          </a:lstStyle>
          <a:p>
            <a:pPr>
              <a:defRPr/>
            </a:pPr>
            <a:endParaRPr lang="en-US"/>
          </a:p>
        </p:txBody>
      </p:sp>
      <p:sp>
        <p:nvSpPr>
          <p:cNvPr id="5" name="Rectangle 9"/>
          <p:cNvSpPr>
            <a:spLocks noGrp="1" noChangeArrowheads="1"/>
          </p:cNvSpPr>
          <p:nvPr>
            <p:ph type="ftr" sz="quarter" idx="11"/>
          </p:nvPr>
        </p:nvSpPr>
        <p:spPr/>
        <p:txBody>
          <a:bodyPr/>
          <a:lstStyle>
            <a:lvl1pPr algn="l">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2C74C029-22D8-F041-9332-660DDBEB016E}" type="slidenum">
              <a:rPr lang="en-US"/>
              <a:pPr>
                <a:defRPr/>
              </a:pPr>
              <a:t>‹#›</a:t>
            </a:fld>
            <a:endParaRPr lang="en-US"/>
          </a:p>
        </p:txBody>
      </p:sp>
    </p:spTree>
    <p:extLst>
      <p:ext uri="{BB962C8B-B14F-4D97-AF65-F5344CB8AC3E}">
        <p14:creationId xmlns:p14="http://schemas.microsoft.com/office/powerpoint/2010/main" val="2248122906"/>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5/29/23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7924599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5/29/23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2398109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5/29/23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88727186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5/29/23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82699570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5/29/23</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9392281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5/29/23</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409565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394192438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5/29/23</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27298271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5/29/23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39791872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5/29/23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60416666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5/29/23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41881203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5/29/23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12638553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p>
        </p:txBody>
      </p:sp>
      <p:sp>
        <p:nvSpPr>
          <p:cNvPr id="10" name="Rectangle 10"/>
          <p:cNvSpPr>
            <a:spLocks noGrp="1" noChangeArrowheads="1"/>
          </p:cNvSpPr>
          <p:nvPr>
            <p:ph type="ftr" sz="quarter" idx="11"/>
          </p:nvPr>
        </p:nvSpPr>
        <p:spPr/>
        <p:txBody>
          <a:bodyPr/>
          <a:lstStyle>
            <a:lvl1pPr>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B469A2D0-71DA-874D-BCE8-4E61E02D138D}" type="slidenum">
              <a:rPr lang="en-US"/>
              <a:pPr>
                <a:defRPr/>
              </a:pPr>
              <a:t>‹#›</a:t>
            </a:fld>
            <a:endParaRPr lang="en-US"/>
          </a:p>
        </p:txBody>
      </p:sp>
    </p:spTree>
    <p:extLst>
      <p:ext uri="{BB962C8B-B14F-4D97-AF65-F5344CB8AC3E}">
        <p14:creationId xmlns:p14="http://schemas.microsoft.com/office/powerpoint/2010/main" val="336477773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FE1206CB-C90D-6D46-A2F2-224707897A6D}" type="slidenum">
              <a:rPr lang="en-US"/>
              <a:pPr>
                <a:defRPr/>
              </a:pPr>
              <a:t>‹#›</a:t>
            </a:fld>
            <a:endParaRPr lang="en-US"/>
          </a:p>
        </p:txBody>
      </p:sp>
    </p:spTree>
    <p:extLst>
      <p:ext uri="{BB962C8B-B14F-4D97-AF65-F5344CB8AC3E}">
        <p14:creationId xmlns:p14="http://schemas.microsoft.com/office/powerpoint/2010/main" val="153444917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6964842E-F37A-1645-AEDF-1B3C8C181442}" type="slidenum">
              <a:rPr lang="en-US"/>
              <a:pPr>
                <a:defRPr/>
              </a:pPr>
              <a:t>‹#›</a:t>
            </a:fld>
            <a:endParaRPr lang="en-US"/>
          </a:p>
        </p:txBody>
      </p:sp>
    </p:spTree>
    <p:extLst>
      <p:ext uri="{BB962C8B-B14F-4D97-AF65-F5344CB8AC3E}">
        <p14:creationId xmlns:p14="http://schemas.microsoft.com/office/powerpoint/2010/main" val="17997281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2BF85287-883E-174C-AB5C-9DC3382A3FBA}" type="slidenum">
              <a:rPr lang="en-US"/>
              <a:pPr>
                <a:defRPr/>
              </a:pPr>
              <a:t>‹#›</a:t>
            </a:fld>
            <a:endParaRPr lang="en-US"/>
          </a:p>
        </p:txBody>
      </p:sp>
    </p:spTree>
    <p:extLst>
      <p:ext uri="{BB962C8B-B14F-4D97-AF65-F5344CB8AC3E}">
        <p14:creationId xmlns:p14="http://schemas.microsoft.com/office/powerpoint/2010/main" val="83793050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4A5100E9-CB1B-D34A-BAF8-5D04776BF6F2}" type="slidenum">
              <a:rPr lang="en-US"/>
              <a:pPr>
                <a:defRPr/>
              </a:pPr>
              <a:t>‹#›</a:t>
            </a:fld>
            <a:endParaRPr lang="en-US"/>
          </a:p>
        </p:txBody>
      </p:sp>
    </p:spTree>
    <p:extLst>
      <p:ext uri="{BB962C8B-B14F-4D97-AF65-F5344CB8AC3E}">
        <p14:creationId xmlns:p14="http://schemas.microsoft.com/office/powerpoint/2010/main" val="23998206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227458860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D94D0189-C846-594D-811D-0C60D4C6F40F}" type="slidenum">
              <a:rPr lang="en-US"/>
              <a:pPr>
                <a:defRPr/>
              </a:pPr>
              <a:t>‹#›</a:t>
            </a:fld>
            <a:endParaRPr lang="en-US"/>
          </a:p>
        </p:txBody>
      </p:sp>
    </p:spTree>
    <p:extLst>
      <p:ext uri="{BB962C8B-B14F-4D97-AF65-F5344CB8AC3E}">
        <p14:creationId xmlns:p14="http://schemas.microsoft.com/office/powerpoint/2010/main" val="361132783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948F200C-B48D-8244-91B1-B316EAB51C4E}" type="slidenum">
              <a:rPr lang="en-US"/>
              <a:pPr>
                <a:defRPr/>
              </a:pPr>
              <a:t>‹#›</a:t>
            </a:fld>
            <a:endParaRPr lang="en-US"/>
          </a:p>
        </p:txBody>
      </p:sp>
    </p:spTree>
    <p:extLst>
      <p:ext uri="{BB962C8B-B14F-4D97-AF65-F5344CB8AC3E}">
        <p14:creationId xmlns:p14="http://schemas.microsoft.com/office/powerpoint/2010/main" val="130559584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F625F7F5-1244-3F46-A223-DF000ACA828F}" type="slidenum">
              <a:rPr lang="en-US"/>
              <a:pPr>
                <a:defRPr/>
              </a:pPr>
              <a:t>‹#›</a:t>
            </a:fld>
            <a:endParaRPr lang="en-US"/>
          </a:p>
        </p:txBody>
      </p:sp>
    </p:spTree>
    <p:extLst>
      <p:ext uri="{BB962C8B-B14F-4D97-AF65-F5344CB8AC3E}">
        <p14:creationId xmlns:p14="http://schemas.microsoft.com/office/powerpoint/2010/main" val="406188168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4A4FF2C2-9B2E-294C-A384-1C64C6825455}" type="slidenum">
              <a:rPr lang="en-US"/>
              <a:pPr>
                <a:defRPr/>
              </a:pPr>
              <a:t>‹#›</a:t>
            </a:fld>
            <a:endParaRPr lang="en-US"/>
          </a:p>
        </p:txBody>
      </p:sp>
    </p:spTree>
    <p:extLst>
      <p:ext uri="{BB962C8B-B14F-4D97-AF65-F5344CB8AC3E}">
        <p14:creationId xmlns:p14="http://schemas.microsoft.com/office/powerpoint/2010/main" val="195387104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007844F-3DA3-F946-BB0C-4169A6FF90A2}" type="slidenum">
              <a:rPr lang="en-US"/>
              <a:pPr>
                <a:defRPr/>
              </a:pPr>
              <a:t>‹#›</a:t>
            </a:fld>
            <a:endParaRPr lang="en-US"/>
          </a:p>
        </p:txBody>
      </p:sp>
    </p:spTree>
    <p:extLst>
      <p:ext uri="{BB962C8B-B14F-4D97-AF65-F5344CB8AC3E}">
        <p14:creationId xmlns:p14="http://schemas.microsoft.com/office/powerpoint/2010/main" val="313211079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7E367F16-B228-0F45-9B2C-BDC8C680D4F5}" type="slidenum">
              <a:rPr lang="en-US"/>
              <a:pPr>
                <a:defRPr/>
              </a:pPr>
              <a:t>‹#›</a:t>
            </a:fld>
            <a:endParaRPr lang="en-US"/>
          </a:p>
        </p:txBody>
      </p:sp>
    </p:spTree>
    <p:extLst>
      <p:ext uri="{BB962C8B-B14F-4D97-AF65-F5344CB8AC3E}">
        <p14:creationId xmlns:p14="http://schemas.microsoft.com/office/powerpoint/2010/main" val="192707311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BAF188B-095E-6E44-A37C-F2B50676BEA7}" type="slidenum">
              <a:rPr lang="en-US"/>
              <a:pPr>
                <a:defRPr/>
              </a:pPr>
              <a:t>‹#›</a:t>
            </a:fld>
            <a:endParaRPr lang="en-US"/>
          </a:p>
        </p:txBody>
      </p:sp>
    </p:spTree>
    <p:extLst>
      <p:ext uri="{BB962C8B-B14F-4D97-AF65-F5344CB8AC3E}">
        <p14:creationId xmlns:p14="http://schemas.microsoft.com/office/powerpoint/2010/main" val="264499213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0"/>
          <p:cNvSpPr>
            <a:spLocks noGrp="1" noChangeArrowheads="1"/>
          </p:cNvSpPr>
          <p:nvPr>
            <p:ph type="dt" sz="half" idx="10"/>
          </p:nvPr>
        </p:nvSpPr>
        <p:spPr/>
        <p:txBody>
          <a:bodyPr/>
          <a:lstStyle>
            <a:lvl1pPr defTabSz="913758" fontAlgn="auto">
              <a:spcBef>
                <a:spcPts val="0"/>
              </a:spcBef>
              <a:spcAft>
                <a:spcPts val="0"/>
              </a:spcAft>
              <a:defRPr>
                <a:latin typeface="Arial"/>
                <a:ea typeface="ＭＳ Ｐゴシック"/>
                <a:cs typeface="ＭＳ Ｐゴシック"/>
              </a:defRPr>
            </a:lvl1pPr>
          </a:lstStyle>
          <a:p>
            <a:pPr>
              <a:defRPr/>
            </a:pPr>
            <a:endParaRPr lang="en-US"/>
          </a:p>
        </p:txBody>
      </p:sp>
      <p:sp>
        <p:nvSpPr>
          <p:cNvPr id="3" name="Rectangle 1031"/>
          <p:cNvSpPr>
            <a:spLocks noGrp="1" noChangeArrowheads="1"/>
          </p:cNvSpPr>
          <p:nvPr>
            <p:ph type="ftr" sz="quarter" idx="11"/>
          </p:nvPr>
        </p:nvSpPr>
        <p:spPr/>
        <p:txBody>
          <a:bodyPr/>
          <a:lstStyle>
            <a:lvl1pPr defTabSz="913758" fontAlgn="auto">
              <a:spcBef>
                <a:spcPts val="0"/>
              </a:spcBef>
              <a:spcAft>
                <a:spcPts val="0"/>
              </a:spcAft>
              <a:defRPr>
                <a:latin typeface="Arial"/>
                <a:ea typeface="ＭＳ Ｐゴシック"/>
                <a:cs typeface="ＭＳ Ｐゴシック"/>
              </a:defRPr>
            </a:lvl1pPr>
          </a:lstStyle>
          <a:p>
            <a:pPr>
              <a:defRPr/>
            </a:pPr>
            <a:endParaRPr lang="en-US"/>
          </a:p>
        </p:txBody>
      </p:sp>
      <p:sp>
        <p:nvSpPr>
          <p:cNvPr id="4" name="Rectangle 1032"/>
          <p:cNvSpPr>
            <a:spLocks noGrp="1" noChangeArrowheads="1"/>
          </p:cNvSpPr>
          <p:nvPr>
            <p:ph type="sldNum" sz="quarter" idx="12"/>
          </p:nvPr>
        </p:nvSpPr>
        <p:spPr/>
        <p:txBody>
          <a:bodyPr/>
          <a:lstStyle>
            <a:lvl1pPr defTabSz="913758">
              <a:defRPr>
                <a:latin typeface="Times New Roman" charset="0"/>
              </a:defRPr>
            </a:lvl1pPr>
          </a:lstStyle>
          <a:p>
            <a:pPr>
              <a:defRPr/>
            </a:pPr>
            <a:fld id="{3FD5702F-5EFF-894C-A028-CA6694D26368}" type="slidenum">
              <a:rPr lang="en-US"/>
              <a:pPr>
                <a:defRPr/>
              </a:pPr>
              <a:t>‹#›</a:t>
            </a:fld>
            <a:endParaRPr lang="en-US"/>
          </a:p>
        </p:txBody>
      </p:sp>
    </p:spTree>
    <p:extLst>
      <p:ext uri="{BB962C8B-B14F-4D97-AF65-F5344CB8AC3E}">
        <p14:creationId xmlns:p14="http://schemas.microsoft.com/office/powerpoint/2010/main" val="64408425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5" name="Freeform 3"/>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anchor="ctr"/>
          <a:lstStyle/>
          <a:p>
            <a:pPr>
              <a:defRPr/>
            </a:pPr>
            <a:endParaRPr lang="en-US">
              <a:effectLst>
                <a:outerShdw blurRad="38100" dist="38100" dir="2700000" algn="tl">
                  <a:srgbClr val="000000"/>
                </a:outerShdw>
              </a:effectLst>
              <a:ea typeface="+mn-ea"/>
              <a:cs typeface="+mn-cs"/>
            </a:endParaRPr>
          </a:p>
        </p:txBody>
      </p:sp>
      <p:sp>
        <p:nvSpPr>
          <p:cNvPr id="6" name="Freeform 4"/>
          <p:cNvSpPr>
            <a:spLocks/>
          </p:cNvSpPr>
          <p:nvPr/>
        </p:nvSpPr>
        <p:spPr bwMode="white">
          <a:xfrm>
            <a:off x="0" y="3817938"/>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7" name="Freeform 5"/>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8" name="Freeform 6"/>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9" name="Freeform 7"/>
          <p:cNvSpPr>
            <a:spLocks/>
          </p:cNvSpPr>
          <p:nvPr/>
        </p:nvSpPr>
        <p:spPr bwMode="white">
          <a:xfrm>
            <a:off x="0" y="1793875"/>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10" name="Freeform 8"/>
          <p:cNvSpPr>
            <a:spLocks/>
          </p:cNvSpPr>
          <p:nvPr/>
        </p:nvSpPr>
        <p:spPr bwMode="white">
          <a:xfrm>
            <a:off x="0" y="-20638"/>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11" name="Freeform 9"/>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12" name="Freeform 10"/>
          <p:cNvSpPr>
            <a:spLocks/>
          </p:cNvSpPr>
          <p:nvPr/>
        </p:nvSpPr>
        <p:spPr bwMode="white">
          <a:xfrm>
            <a:off x="0"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a:lstStyle/>
          <a:p>
            <a:pPr>
              <a:defRPr/>
            </a:pPr>
            <a:endParaRPr lang="en-US">
              <a:effectLst>
                <a:outerShdw blurRad="38100" dist="38100" dir="2700000" algn="tl">
                  <a:srgbClr val="000000"/>
                </a:outerShdw>
              </a:effectLst>
              <a:ea typeface="+mn-ea"/>
              <a:cs typeface="+mn-cs"/>
            </a:endParaRPr>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a:latin typeface="Times New Roman" charset="0"/>
                <a:ea typeface="+mn-ea"/>
                <a:cs typeface="+mn-cs"/>
              </a:defRPr>
            </a:lvl1pPr>
          </a:lstStyle>
          <a:p>
            <a:pPr>
              <a:defRPr/>
            </a:pPr>
            <a:endParaRPr lang="en-US"/>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0">
                <a:latin typeface="Times New Roman" charset="0"/>
                <a:ea typeface="+mn-ea"/>
                <a:cs typeface="+mn-cs"/>
              </a:defRPr>
            </a:lvl1pPr>
          </a:lstStyle>
          <a:p>
            <a:pPr>
              <a:defRPr/>
            </a:pPr>
            <a:endParaRPr lang="en-US"/>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a:latin typeface="Times New Roman" charset="0"/>
              </a:defRPr>
            </a:lvl1pPr>
          </a:lstStyle>
          <a:p>
            <a:pPr>
              <a:defRPr/>
            </a:pPr>
            <a:fld id="{BBE9A39D-D7F0-E947-920E-11181FDDD1B8}" type="slidenum">
              <a:rPr lang="en-US"/>
              <a:pPr>
                <a:defRPr/>
              </a:pPr>
              <a:t>‹#›</a:t>
            </a:fld>
            <a:endParaRPr lang="en-US"/>
          </a:p>
        </p:txBody>
      </p:sp>
    </p:spTree>
    <p:extLst>
      <p:ext uri="{BB962C8B-B14F-4D97-AF65-F5344CB8AC3E}">
        <p14:creationId xmlns:p14="http://schemas.microsoft.com/office/powerpoint/2010/main" val="37340149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411974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141334129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16870829"/>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0383204"/>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8"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7343699"/>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4" name="Rectangle 22"/>
          <p:cNvSpPr>
            <a:spLocks noChangeArrowheads="1"/>
          </p:cNvSpPr>
          <p:nvPr userDrawn="1"/>
        </p:nvSpPr>
        <p:spPr bwMode="auto">
          <a:xfrm>
            <a:off x="7502525" y="6526213"/>
            <a:ext cx="817563"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9.65.05B.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598869451"/>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21"/>
          <p:cNvSpPr txBox="1">
            <a:spLocks noChangeArrowheads="1"/>
          </p:cNvSpPr>
          <p:nvPr userDrawn="1"/>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3" name="Rectangle 22"/>
          <p:cNvSpPr>
            <a:spLocks noChangeArrowheads="1"/>
          </p:cNvSpPr>
          <p:nvPr userDrawn="1"/>
        </p:nvSpPr>
        <p:spPr bwMode="auto">
          <a:xfrm>
            <a:off x="7542213" y="6526213"/>
            <a:ext cx="73977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9.7.05B.</a:t>
            </a:r>
          </a:p>
        </p:txBody>
      </p:sp>
    </p:spTree>
    <p:extLst>
      <p:ext uri="{BB962C8B-B14F-4D97-AF65-F5344CB8AC3E}">
        <p14:creationId xmlns:p14="http://schemas.microsoft.com/office/powerpoint/2010/main" val="1523235112"/>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19719430"/>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75905740"/>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8453808"/>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13"/>
            <a:ext cx="741362"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1093747"/>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717F6450-BF1A-124E-A9E1-E5FE7E77BA11}" type="slidenum">
              <a:rPr lang="en-US"/>
              <a:pPr>
                <a:defRPr/>
              </a:pPr>
              <a:t>‹#›</a:t>
            </a:fld>
            <a:endParaRPr lang="en-US"/>
          </a:p>
        </p:txBody>
      </p:sp>
    </p:spTree>
    <p:extLst>
      <p:ext uri="{BB962C8B-B14F-4D97-AF65-F5344CB8AC3E}">
        <p14:creationId xmlns:p14="http://schemas.microsoft.com/office/powerpoint/2010/main" val="3956049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423991622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12BDC8BC-B3B9-CE45-A429-F23718E4BC22}" type="slidenum">
              <a:rPr lang="en-US"/>
              <a:pPr>
                <a:defRPr/>
              </a:pPr>
              <a:t>‹#›</a:t>
            </a:fld>
            <a:endParaRPr lang="en-US"/>
          </a:p>
        </p:txBody>
      </p:sp>
    </p:spTree>
    <p:extLst>
      <p:ext uri="{BB962C8B-B14F-4D97-AF65-F5344CB8AC3E}">
        <p14:creationId xmlns:p14="http://schemas.microsoft.com/office/powerpoint/2010/main" val="335576239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FEC1CD42-E654-1A45-9CF3-B1CFA7728AE2}" type="slidenum">
              <a:rPr lang="en-US"/>
              <a:pPr>
                <a:defRPr/>
              </a:pPr>
              <a:t>‹#›</a:t>
            </a:fld>
            <a:endParaRPr lang="en-US"/>
          </a:p>
        </p:txBody>
      </p:sp>
    </p:spTree>
    <p:extLst>
      <p:ext uri="{BB962C8B-B14F-4D97-AF65-F5344CB8AC3E}">
        <p14:creationId xmlns:p14="http://schemas.microsoft.com/office/powerpoint/2010/main" val="173054374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2C8DC45A-4D80-764C-B296-B9573938CD20}" type="slidenum">
              <a:rPr lang="en-US"/>
              <a:pPr>
                <a:defRPr/>
              </a:pPr>
              <a:t>‹#›</a:t>
            </a:fld>
            <a:endParaRPr lang="en-US"/>
          </a:p>
        </p:txBody>
      </p:sp>
    </p:spTree>
    <p:extLst>
      <p:ext uri="{BB962C8B-B14F-4D97-AF65-F5344CB8AC3E}">
        <p14:creationId xmlns:p14="http://schemas.microsoft.com/office/powerpoint/2010/main" val="217688494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cs typeface="ＭＳ Ｐゴシック" charset="0"/>
              </a:defRPr>
            </a:lvl1pPr>
          </a:lstStyle>
          <a:p>
            <a:pPr>
              <a:defRPr/>
            </a:pPr>
            <a:fld id="{1EBCF720-5313-E640-A1E0-17451C41B085}" type="slidenum">
              <a:rPr lang="en-US"/>
              <a:pPr>
                <a:defRPr/>
              </a:pPr>
              <a:t>‹#›</a:t>
            </a:fld>
            <a:endParaRPr lang="en-US"/>
          </a:p>
        </p:txBody>
      </p:sp>
    </p:spTree>
    <p:extLst>
      <p:ext uri="{BB962C8B-B14F-4D97-AF65-F5344CB8AC3E}">
        <p14:creationId xmlns:p14="http://schemas.microsoft.com/office/powerpoint/2010/main" val="292340466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cs typeface="ＭＳ Ｐゴシック" charset="0"/>
              </a:defRPr>
            </a:lvl1pPr>
          </a:lstStyle>
          <a:p>
            <a:pPr>
              <a:defRPr/>
            </a:pPr>
            <a:fld id="{FF7CD2FC-68EF-C944-9C09-EC6593DBF98C}" type="slidenum">
              <a:rPr lang="en-US"/>
              <a:pPr>
                <a:defRPr/>
              </a:pPr>
              <a:t>‹#›</a:t>
            </a:fld>
            <a:endParaRPr lang="en-US"/>
          </a:p>
        </p:txBody>
      </p:sp>
    </p:spTree>
    <p:extLst>
      <p:ext uri="{BB962C8B-B14F-4D97-AF65-F5344CB8AC3E}">
        <p14:creationId xmlns:p14="http://schemas.microsoft.com/office/powerpoint/2010/main" val="221948032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cs typeface="ＭＳ Ｐゴシック" charset="0"/>
              </a:defRPr>
            </a:lvl1pPr>
          </a:lstStyle>
          <a:p>
            <a:pPr>
              <a:defRPr/>
            </a:pPr>
            <a:fld id="{BE3D6862-558B-974B-8DB7-3BD447538B9C}" type="slidenum">
              <a:rPr lang="en-US"/>
              <a:pPr>
                <a:defRPr/>
              </a:pPr>
              <a:t>‹#›</a:t>
            </a:fld>
            <a:endParaRPr lang="en-US"/>
          </a:p>
        </p:txBody>
      </p:sp>
    </p:spTree>
    <p:extLst>
      <p:ext uri="{BB962C8B-B14F-4D97-AF65-F5344CB8AC3E}">
        <p14:creationId xmlns:p14="http://schemas.microsoft.com/office/powerpoint/2010/main" val="244057382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5C7EC7CA-3E41-F64A-9CC8-8FE5D94852BA}" type="slidenum">
              <a:rPr lang="en-US"/>
              <a:pPr>
                <a:defRPr/>
              </a:pPr>
              <a:t>‹#›</a:t>
            </a:fld>
            <a:endParaRPr lang="en-US"/>
          </a:p>
        </p:txBody>
      </p:sp>
    </p:spTree>
    <p:extLst>
      <p:ext uri="{BB962C8B-B14F-4D97-AF65-F5344CB8AC3E}">
        <p14:creationId xmlns:p14="http://schemas.microsoft.com/office/powerpoint/2010/main" val="210207947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0EA6879B-A16E-2D4C-B24E-F268B862406E}" type="slidenum">
              <a:rPr lang="en-US"/>
              <a:pPr>
                <a:defRPr/>
              </a:pPr>
              <a:t>‹#›</a:t>
            </a:fld>
            <a:endParaRPr lang="en-US"/>
          </a:p>
        </p:txBody>
      </p:sp>
    </p:spTree>
    <p:extLst>
      <p:ext uri="{BB962C8B-B14F-4D97-AF65-F5344CB8AC3E}">
        <p14:creationId xmlns:p14="http://schemas.microsoft.com/office/powerpoint/2010/main" val="319143699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5CD2C32F-D086-3948-9E5C-126D4B4A0342}" type="slidenum">
              <a:rPr lang="en-US"/>
              <a:pPr>
                <a:defRPr/>
              </a:pPr>
              <a:t>‹#›</a:t>
            </a:fld>
            <a:endParaRPr lang="en-US"/>
          </a:p>
        </p:txBody>
      </p:sp>
    </p:spTree>
    <p:extLst>
      <p:ext uri="{BB962C8B-B14F-4D97-AF65-F5344CB8AC3E}">
        <p14:creationId xmlns:p14="http://schemas.microsoft.com/office/powerpoint/2010/main" val="79561764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76519142-A45F-9E4D-9D02-2F935ED47830}" type="slidenum">
              <a:rPr lang="en-US"/>
              <a:pPr>
                <a:defRPr/>
              </a:pPr>
              <a:t>‹#›</a:t>
            </a:fld>
            <a:endParaRPr lang="en-US"/>
          </a:p>
        </p:txBody>
      </p:sp>
    </p:spTree>
    <p:extLst>
      <p:ext uri="{BB962C8B-B14F-4D97-AF65-F5344CB8AC3E}">
        <p14:creationId xmlns:p14="http://schemas.microsoft.com/office/powerpoint/2010/main" val="37496413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207655613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624045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224979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95356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549795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296287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148127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72196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436619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595972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1045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261346549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067375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54025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192401898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76726198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86807329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85431512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268401846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65243402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324262907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20356044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42" indent="0" algn="ctr">
              <a:buNone/>
              <a:defRPr>
                <a:solidFill>
                  <a:schemeClr val="tx1">
                    <a:tint val="75000"/>
                  </a:schemeClr>
                </a:solidFill>
              </a:defRPr>
            </a:lvl2pPr>
            <a:lvl3pPr marL="914085" indent="0" algn="ctr">
              <a:buNone/>
              <a:defRPr>
                <a:solidFill>
                  <a:schemeClr val="tx1">
                    <a:tint val="75000"/>
                  </a:schemeClr>
                </a:solidFill>
              </a:defRPr>
            </a:lvl3pPr>
            <a:lvl4pPr marL="1371124" indent="0" algn="ctr">
              <a:buNone/>
              <a:defRPr>
                <a:solidFill>
                  <a:schemeClr val="tx1">
                    <a:tint val="75000"/>
                  </a:schemeClr>
                </a:solidFill>
              </a:defRPr>
            </a:lvl4pPr>
            <a:lvl5pPr marL="1828170" indent="0" algn="ctr">
              <a:buNone/>
              <a:defRPr>
                <a:solidFill>
                  <a:schemeClr val="tx1">
                    <a:tint val="75000"/>
                  </a:schemeClr>
                </a:solidFill>
              </a:defRPr>
            </a:lvl5pPr>
            <a:lvl6pPr marL="2285205" indent="0" algn="ctr">
              <a:buNone/>
              <a:defRPr>
                <a:solidFill>
                  <a:schemeClr val="tx1">
                    <a:tint val="75000"/>
                  </a:schemeClr>
                </a:solidFill>
              </a:defRPr>
            </a:lvl6pPr>
            <a:lvl7pPr marL="2742248" indent="0" algn="ctr">
              <a:buNone/>
              <a:defRPr>
                <a:solidFill>
                  <a:schemeClr val="tx1">
                    <a:tint val="75000"/>
                  </a:schemeClr>
                </a:solidFill>
              </a:defRPr>
            </a:lvl7pPr>
            <a:lvl8pPr marL="3199289" indent="0" algn="ctr">
              <a:buNone/>
              <a:defRPr>
                <a:solidFill>
                  <a:schemeClr val="tx1">
                    <a:tint val="75000"/>
                  </a:schemeClr>
                </a:solidFill>
              </a:defRPr>
            </a:lvl8pPr>
            <a:lvl9pPr marL="36563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4833E60D-FD66-EE4E-9301-7254FB30F032}" type="datetimeFigureOut">
              <a:rPr lang="en-US"/>
              <a:pPr>
                <a:defRPr/>
              </a:pPr>
              <a:t>5/29/23</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2109589-7281-D04A-8D04-08565642A25C}" type="slidenum">
              <a:rPr lang="en-US"/>
              <a:pPr>
                <a:defRPr/>
              </a:pPr>
              <a:t>‹#›</a:t>
            </a:fld>
            <a:endParaRPr lang="en-US"/>
          </a:p>
        </p:txBody>
      </p:sp>
    </p:spTree>
    <p:extLst>
      <p:ext uri="{BB962C8B-B14F-4D97-AF65-F5344CB8AC3E}">
        <p14:creationId xmlns:p14="http://schemas.microsoft.com/office/powerpoint/2010/main" val="426158749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49411798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339511344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116940210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646A40A2-1A7F-E940-B3C0-3EBC633C484F}" type="datetimeFigureOut">
              <a:rPr lang="en-US"/>
              <a:pPr>
                <a:defRPr/>
              </a:pPr>
              <a:t>5/29/23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BAA0363-EC63-3549-938F-CD967291874B}" type="slidenum">
              <a:rPr lang="en-US"/>
              <a:pPr>
                <a:defRPr/>
              </a:pPr>
              <a:t>‹#›</a:t>
            </a:fld>
            <a:endParaRPr lang="en-US"/>
          </a:p>
        </p:txBody>
      </p:sp>
    </p:spTree>
    <p:extLst>
      <p:ext uri="{BB962C8B-B14F-4D97-AF65-F5344CB8AC3E}">
        <p14:creationId xmlns:p14="http://schemas.microsoft.com/office/powerpoint/2010/main" val="3623364260"/>
      </p:ext>
    </p:extLst>
  </p:cSld>
  <p:clrMapOvr>
    <a:masterClrMapping/>
  </p:clrMapOvr>
  <p:transition spd="slow">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E91C3765-EC3A-2347-BAB9-9B69B56968D8}" type="datetimeFigureOut">
              <a:rPr lang="en-US"/>
              <a:pPr>
                <a:defRPr/>
              </a:pPr>
              <a:t>5/29/23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EB8F9F3-AB66-1248-BBAE-3E2DA3D67267}" type="slidenum">
              <a:rPr lang="en-US"/>
              <a:pPr>
                <a:defRPr/>
              </a:pPr>
              <a:t>‹#›</a:t>
            </a:fld>
            <a:endParaRPr lang="en-US"/>
          </a:p>
        </p:txBody>
      </p:sp>
    </p:spTree>
    <p:extLst>
      <p:ext uri="{BB962C8B-B14F-4D97-AF65-F5344CB8AC3E}">
        <p14:creationId xmlns:p14="http://schemas.microsoft.com/office/powerpoint/2010/main" val="4125183307"/>
      </p:ext>
    </p:extLst>
  </p:cSld>
  <p:clrMapOvr>
    <a:masterClrMapping/>
  </p:clrMapOvr>
  <p:transition spd="slow">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C4D3D4C4-556A-D34E-BDCA-93F872896B58}" type="datetimeFigureOut">
              <a:rPr lang="en-US"/>
              <a:pPr>
                <a:defRPr/>
              </a:pPr>
              <a:t>5/29/23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D07D65C-B28C-A749-B69E-9FC4C4A07737}" type="slidenum">
              <a:rPr lang="en-US"/>
              <a:pPr>
                <a:defRPr/>
              </a:pPr>
              <a:t>‹#›</a:t>
            </a:fld>
            <a:endParaRPr lang="en-US"/>
          </a:p>
        </p:txBody>
      </p:sp>
    </p:spTree>
    <p:extLst>
      <p:ext uri="{BB962C8B-B14F-4D97-AF65-F5344CB8AC3E}">
        <p14:creationId xmlns:p14="http://schemas.microsoft.com/office/powerpoint/2010/main" val="2713669005"/>
      </p:ext>
    </p:extLst>
  </p:cSld>
  <p:clrMapOvr>
    <a:masterClrMapping/>
  </p:clrMapOvr>
  <p:transition spd="slow">
    <p:fade/>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8EF78977-24D1-644C-ADF9-B176C6ACB4C0}" type="datetimeFigureOut">
              <a:rPr lang="en-US"/>
              <a:pPr>
                <a:defRPr/>
              </a:pPr>
              <a:t>5/29/23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DF54A800-37CF-CA43-AACF-BFF560A711F6}" type="slidenum">
              <a:rPr lang="en-US"/>
              <a:pPr>
                <a:defRPr/>
              </a:pPr>
              <a:t>‹#›</a:t>
            </a:fld>
            <a:endParaRPr lang="en-US"/>
          </a:p>
        </p:txBody>
      </p:sp>
    </p:spTree>
    <p:extLst>
      <p:ext uri="{BB962C8B-B14F-4D97-AF65-F5344CB8AC3E}">
        <p14:creationId xmlns:p14="http://schemas.microsoft.com/office/powerpoint/2010/main" val="3526604260"/>
      </p:ext>
    </p:extLst>
  </p:cSld>
  <p:clrMapOvr>
    <a:masterClrMapping/>
  </p:clrMapOvr>
  <p:transition spd="slow">
    <p:fade/>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cs typeface="ＭＳ Ｐゴシック" charset="0"/>
              </a:defRPr>
            </a:lvl1pPr>
          </a:lstStyle>
          <a:p>
            <a:pPr>
              <a:defRPr/>
            </a:pPr>
            <a:fld id="{062F881D-6380-EC4B-B791-38A1AE037F1F}" type="datetimeFigureOut">
              <a:rPr lang="en-US"/>
              <a:pPr>
                <a:defRPr/>
              </a:pPr>
              <a:t>5/29/23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ＭＳ Ｐゴシック" charset="0"/>
              </a:defRPr>
            </a:lvl1pPr>
          </a:lstStyle>
          <a:p>
            <a:pPr>
              <a:defRPr/>
            </a:pPr>
            <a:fld id="{AA8D3C49-1839-AD49-8A83-7753871E11C5}" type="slidenum">
              <a:rPr lang="en-US"/>
              <a:pPr>
                <a:defRPr/>
              </a:pPr>
              <a:t>‹#›</a:t>
            </a:fld>
            <a:endParaRPr lang="en-US"/>
          </a:p>
        </p:txBody>
      </p:sp>
    </p:spTree>
    <p:extLst>
      <p:ext uri="{BB962C8B-B14F-4D97-AF65-F5344CB8AC3E}">
        <p14:creationId xmlns:p14="http://schemas.microsoft.com/office/powerpoint/2010/main" val="33560582"/>
      </p:ext>
    </p:extLst>
  </p:cSld>
  <p:clrMapOvr>
    <a:masterClrMapping/>
  </p:clrMapOvr>
  <p:transition spd="slow">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cs typeface="ＭＳ Ｐゴシック" charset="0"/>
              </a:defRPr>
            </a:lvl1pPr>
          </a:lstStyle>
          <a:p>
            <a:pPr>
              <a:defRPr/>
            </a:pPr>
            <a:fld id="{9B85D139-EB19-7848-A807-642B58AAA95C}" type="datetimeFigureOut">
              <a:rPr lang="en-US"/>
              <a:pPr>
                <a:defRPr/>
              </a:pPr>
              <a:t>5/29/23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ＭＳ Ｐゴシック" charset="0"/>
              </a:defRPr>
            </a:lvl1pPr>
          </a:lstStyle>
          <a:p>
            <a:pPr>
              <a:defRPr/>
            </a:pPr>
            <a:fld id="{825F643F-9749-5341-97A0-E08EB257D311}" type="slidenum">
              <a:rPr lang="en-US"/>
              <a:pPr>
                <a:defRPr/>
              </a:pPr>
              <a:t>‹#›</a:t>
            </a:fld>
            <a:endParaRPr lang="en-US"/>
          </a:p>
        </p:txBody>
      </p:sp>
    </p:spTree>
    <p:extLst>
      <p:ext uri="{BB962C8B-B14F-4D97-AF65-F5344CB8AC3E}">
        <p14:creationId xmlns:p14="http://schemas.microsoft.com/office/powerpoint/2010/main" val="2795102747"/>
      </p:ext>
    </p:extLst>
  </p:cSld>
  <p:clrMapOvr>
    <a:masterClrMapping/>
  </p:clrMapOvr>
  <p:transition spd="slow">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ＭＳ Ｐゴシック" charset="0"/>
              </a:defRPr>
            </a:lvl1pPr>
          </a:lstStyle>
          <a:p>
            <a:pPr>
              <a:defRPr/>
            </a:pPr>
            <a:fld id="{5F74A13B-266A-5A45-B46D-A7077A76E94F}" type="datetimeFigureOut">
              <a:rPr lang="en-US"/>
              <a:pPr>
                <a:defRPr/>
              </a:pPr>
              <a:t>5/29/23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ＭＳ Ｐゴシック" charset="0"/>
              </a:defRPr>
            </a:lvl1pPr>
          </a:lstStyle>
          <a:p>
            <a:pPr>
              <a:defRPr/>
            </a:pPr>
            <a:fld id="{9D269A5B-139F-E045-8E9F-D9CC8CC8BF3E}" type="slidenum">
              <a:rPr lang="en-US"/>
              <a:pPr>
                <a:defRPr/>
              </a:pPr>
              <a:t>‹#›</a:t>
            </a:fld>
            <a:endParaRPr lang="en-US"/>
          </a:p>
        </p:txBody>
      </p:sp>
    </p:spTree>
    <p:extLst>
      <p:ext uri="{BB962C8B-B14F-4D97-AF65-F5344CB8AC3E}">
        <p14:creationId xmlns:p14="http://schemas.microsoft.com/office/powerpoint/2010/main" val="4153059909"/>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321A7E21-4A28-804F-809B-741830DDBB2A}" type="datetimeFigureOut">
              <a:rPr lang="en-US"/>
              <a:pPr>
                <a:defRPr/>
              </a:pPr>
              <a:t>5/29/23</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EEC9190C-2BA8-2145-8AD2-0080B2A838EB}" type="slidenum">
              <a:rPr lang="en-US"/>
              <a:pPr>
                <a:defRPr/>
              </a:pPr>
              <a:t>‹#›</a:t>
            </a:fld>
            <a:endParaRPr lang="en-US"/>
          </a:p>
        </p:txBody>
      </p:sp>
    </p:spTree>
    <p:extLst>
      <p:ext uri="{BB962C8B-B14F-4D97-AF65-F5344CB8AC3E}">
        <p14:creationId xmlns:p14="http://schemas.microsoft.com/office/powerpoint/2010/main" val="328651498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FEB1CE5F-7C25-B14A-BB0C-8AF491016EC9}" type="datetimeFigureOut">
              <a:rPr lang="en-US"/>
              <a:pPr>
                <a:defRPr/>
              </a:pPr>
              <a:t>5/29/23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E58EB510-8261-6749-9A6D-8DD2D1C1F5E4}" type="slidenum">
              <a:rPr lang="en-US"/>
              <a:pPr>
                <a:defRPr/>
              </a:pPr>
              <a:t>‹#›</a:t>
            </a:fld>
            <a:endParaRPr lang="en-US"/>
          </a:p>
        </p:txBody>
      </p:sp>
    </p:spTree>
    <p:extLst>
      <p:ext uri="{BB962C8B-B14F-4D97-AF65-F5344CB8AC3E}">
        <p14:creationId xmlns:p14="http://schemas.microsoft.com/office/powerpoint/2010/main" val="1693643224"/>
      </p:ext>
    </p:extLst>
  </p:cSld>
  <p:clrMapOvr>
    <a:masterClrMapping/>
  </p:clrMapOvr>
  <p:transition spd="slow">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18CD8591-41C9-EA46-BE7B-640F2C3387DF}" type="datetimeFigureOut">
              <a:rPr lang="en-US"/>
              <a:pPr>
                <a:defRPr/>
              </a:pPr>
              <a:t>5/29/23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737906C4-1D80-9E4C-B839-15503D8DDCCF}" type="slidenum">
              <a:rPr lang="en-US"/>
              <a:pPr>
                <a:defRPr/>
              </a:pPr>
              <a:t>‹#›</a:t>
            </a:fld>
            <a:endParaRPr lang="en-US"/>
          </a:p>
        </p:txBody>
      </p:sp>
    </p:spTree>
    <p:extLst>
      <p:ext uri="{BB962C8B-B14F-4D97-AF65-F5344CB8AC3E}">
        <p14:creationId xmlns:p14="http://schemas.microsoft.com/office/powerpoint/2010/main" val="3388011266"/>
      </p:ext>
    </p:extLst>
  </p:cSld>
  <p:clrMapOvr>
    <a:masterClrMapping/>
  </p:clrMapOvr>
  <p:transition spd="slow">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2FECAC3E-E8AE-4B46-BB27-94FFBFDA18A4}" type="datetimeFigureOut">
              <a:rPr lang="en-US"/>
              <a:pPr>
                <a:defRPr/>
              </a:pPr>
              <a:t>5/29/23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8631DF8-08A7-394C-A4B4-CFB7A7830FE9}" type="slidenum">
              <a:rPr lang="en-US"/>
              <a:pPr>
                <a:defRPr/>
              </a:pPr>
              <a:t>‹#›</a:t>
            </a:fld>
            <a:endParaRPr lang="en-US"/>
          </a:p>
        </p:txBody>
      </p:sp>
    </p:spTree>
    <p:extLst>
      <p:ext uri="{BB962C8B-B14F-4D97-AF65-F5344CB8AC3E}">
        <p14:creationId xmlns:p14="http://schemas.microsoft.com/office/powerpoint/2010/main" val="677909626"/>
      </p:ext>
    </p:extLst>
  </p:cSld>
  <p:clrMapOvr>
    <a:masterClrMapping/>
  </p:clrMapOvr>
  <p:transition spd="slow">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0DF1B041-0579-E14B-902B-E71AA5B7A609}" type="datetimeFigureOut">
              <a:rPr lang="en-US"/>
              <a:pPr>
                <a:defRPr/>
              </a:pPr>
              <a:t>5/29/23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9E738E6-A3F0-464A-95A2-542682B5D3DB}" type="slidenum">
              <a:rPr lang="en-US"/>
              <a:pPr>
                <a:defRPr/>
              </a:pPr>
              <a:t>‹#›</a:t>
            </a:fld>
            <a:endParaRPr lang="en-US"/>
          </a:p>
        </p:txBody>
      </p:sp>
    </p:spTree>
    <p:extLst>
      <p:ext uri="{BB962C8B-B14F-4D97-AF65-F5344CB8AC3E}">
        <p14:creationId xmlns:p14="http://schemas.microsoft.com/office/powerpoint/2010/main" val="3288826381"/>
      </p:ext>
    </p:extLst>
  </p:cSld>
  <p:clrMapOvr>
    <a:masterClrMapping/>
  </p:clrMapOvr>
  <p:transition spd="slow">
    <p:fade/>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CA4D80C-0D75-0048-B48C-9FDD94801E5C}" type="slidenum">
              <a:rPr lang="en-US"/>
              <a:pPr>
                <a:defRPr/>
              </a:pPr>
              <a:t>‹#›</a:t>
            </a:fld>
            <a:endParaRPr lang="en-US"/>
          </a:p>
        </p:txBody>
      </p:sp>
    </p:spTree>
    <p:extLst>
      <p:ext uri="{BB962C8B-B14F-4D97-AF65-F5344CB8AC3E}">
        <p14:creationId xmlns:p14="http://schemas.microsoft.com/office/powerpoint/2010/main" val="56967508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3757B8-8805-DD47-AEC3-23FC10CF6580}" type="slidenum">
              <a:rPr lang="en-US"/>
              <a:pPr>
                <a:defRPr/>
              </a:pPr>
              <a:t>‹#›</a:t>
            </a:fld>
            <a:endParaRPr lang="en-US"/>
          </a:p>
        </p:txBody>
      </p:sp>
    </p:spTree>
    <p:extLst>
      <p:ext uri="{BB962C8B-B14F-4D97-AF65-F5344CB8AC3E}">
        <p14:creationId xmlns:p14="http://schemas.microsoft.com/office/powerpoint/2010/main" val="221526170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0C79943-D0C7-FC4A-9005-0BC5A4B8266C}" type="slidenum">
              <a:rPr lang="en-US"/>
              <a:pPr>
                <a:defRPr/>
              </a:pPr>
              <a:t>‹#›</a:t>
            </a:fld>
            <a:endParaRPr lang="en-US"/>
          </a:p>
        </p:txBody>
      </p:sp>
    </p:spTree>
    <p:extLst>
      <p:ext uri="{BB962C8B-B14F-4D97-AF65-F5344CB8AC3E}">
        <p14:creationId xmlns:p14="http://schemas.microsoft.com/office/powerpoint/2010/main" val="137967369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7F66B4F-EB2E-684B-831D-54976BEE31B7}" type="slidenum">
              <a:rPr lang="en-US"/>
              <a:pPr>
                <a:defRPr/>
              </a:pPr>
              <a:t>‹#›</a:t>
            </a:fld>
            <a:endParaRPr lang="en-US"/>
          </a:p>
        </p:txBody>
      </p:sp>
    </p:spTree>
    <p:extLst>
      <p:ext uri="{BB962C8B-B14F-4D97-AF65-F5344CB8AC3E}">
        <p14:creationId xmlns:p14="http://schemas.microsoft.com/office/powerpoint/2010/main" val="192033322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BC2D604-E0AC-B247-84CA-EE5374A6A2BC}" type="slidenum">
              <a:rPr lang="en-US"/>
              <a:pPr>
                <a:defRPr/>
              </a:pPr>
              <a:t>‹#›</a:t>
            </a:fld>
            <a:endParaRPr lang="en-US"/>
          </a:p>
        </p:txBody>
      </p:sp>
    </p:spTree>
    <p:extLst>
      <p:ext uri="{BB962C8B-B14F-4D97-AF65-F5344CB8AC3E}">
        <p14:creationId xmlns:p14="http://schemas.microsoft.com/office/powerpoint/2010/main" val="231557997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2276A8F-6834-2E41-BBA8-1F1B3424E67A}" type="slidenum">
              <a:rPr lang="en-US"/>
              <a:pPr>
                <a:defRPr/>
              </a:pPr>
              <a:t>‹#›</a:t>
            </a:fld>
            <a:endParaRPr lang="en-US"/>
          </a:p>
        </p:txBody>
      </p:sp>
    </p:spTree>
    <p:extLst>
      <p:ext uri="{BB962C8B-B14F-4D97-AF65-F5344CB8AC3E}">
        <p14:creationId xmlns:p14="http://schemas.microsoft.com/office/powerpoint/2010/main" val="2741034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42" indent="0">
              <a:buNone/>
              <a:defRPr sz="1800">
                <a:solidFill>
                  <a:schemeClr val="tx1">
                    <a:tint val="75000"/>
                  </a:schemeClr>
                </a:solidFill>
              </a:defRPr>
            </a:lvl2pPr>
            <a:lvl3pPr marL="914085" indent="0">
              <a:buNone/>
              <a:defRPr sz="1600">
                <a:solidFill>
                  <a:schemeClr val="tx1">
                    <a:tint val="75000"/>
                  </a:schemeClr>
                </a:solidFill>
              </a:defRPr>
            </a:lvl3pPr>
            <a:lvl4pPr marL="1371124" indent="0">
              <a:buNone/>
              <a:defRPr sz="1400">
                <a:solidFill>
                  <a:schemeClr val="tx1">
                    <a:tint val="75000"/>
                  </a:schemeClr>
                </a:solidFill>
              </a:defRPr>
            </a:lvl4pPr>
            <a:lvl5pPr marL="1828170" indent="0">
              <a:buNone/>
              <a:defRPr sz="1400">
                <a:solidFill>
                  <a:schemeClr val="tx1">
                    <a:tint val="75000"/>
                  </a:schemeClr>
                </a:solidFill>
              </a:defRPr>
            </a:lvl5pPr>
            <a:lvl6pPr marL="2285205" indent="0">
              <a:buNone/>
              <a:defRPr sz="1400">
                <a:solidFill>
                  <a:schemeClr val="tx1">
                    <a:tint val="75000"/>
                  </a:schemeClr>
                </a:solidFill>
              </a:defRPr>
            </a:lvl6pPr>
            <a:lvl7pPr marL="2742248" indent="0">
              <a:buNone/>
              <a:defRPr sz="1400">
                <a:solidFill>
                  <a:schemeClr val="tx1">
                    <a:tint val="75000"/>
                  </a:schemeClr>
                </a:solidFill>
              </a:defRPr>
            </a:lvl7pPr>
            <a:lvl8pPr marL="3199289" indent="0">
              <a:buNone/>
              <a:defRPr sz="1400">
                <a:solidFill>
                  <a:schemeClr val="tx1">
                    <a:tint val="75000"/>
                  </a:schemeClr>
                </a:solidFill>
              </a:defRPr>
            </a:lvl8pPr>
            <a:lvl9pPr marL="365632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1A3FAF62-891C-CE49-B31C-87E10AB7FCA2}" type="datetimeFigureOut">
              <a:rPr lang="en-US"/>
              <a:pPr>
                <a:defRPr/>
              </a:pPr>
              <a:t>5/29/23</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C193E1C1-6381-2145-B43C-B209C84F37C6}" type="slidenum">
              <a:rPr lang="en-US"/>
              <a:pPr>
                <a:defRPr/>
              </a:pPr>
              <a:t>‹#›</a:t>
            </a:fld>
            <a:endParaRPr lang="en-US"/>
          </a:p>
        </p:txBody>
      </p:sp>
    </p:spTree>
    <p:extLst>
      <p:ext uri="{BB962C8B-B14F-4D97-AF65-F5344CB8AC3E}">
        <p14:creationId xmlns:p14="http://schemas.microsoft.com/office/powerpoint/2010/main" val="11710982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D9B3D62-4FAF-C24B-B806-2F231165A40C}" type="slidenum">
              <a:rPr lang="en-US"/>
              <a:pPr>
                <a:defRPr/>
              </a:pPr>
              <a:t>‹#›</a:t>
            </a:fld>
            <a:endParaRPr lang="en-US"/>
          </a:p>
        </p:txBody>
      </p:sp>
    </p:spTree>
    <p:extLst>
      <p:ext uri="{BB962C8B-B14F-4D97-AF65-F5344CB8AC3E}">
        <p14:creationId xmlns:p14="http://schemas.microsoft.com/office/powerpoint/2010/main" val="327194557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0DBAB71-8D2F-C949-B956-33CDDFBA9942}" type="slidenum">
              <a:rPr lang="en-US"/>
              <a:pPr>
                <a:defRPr/>
              </a:pPr>
              <a:t>‹#›</a:t>
            </a:fld>
            <a:endParaRPr lang="en-US"/>
          </a:p>
        </p:txBody>
      </p:sp>
    </p:spTree>
    <p:extLst>
      <p:ext uri="{BB962C8B-B14F-4D97-AF65-F5344CB8AC3E}">
        <p14:creationId xmlns:p14="http://schemas.microsoft.com/office/powerpoint/2010/main" val="78668269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6332BDA-A585-D445-A4F3-A6048E9A3C2F}" type="slidenum">
              <a:rPr lang="en-US"/>
              <a:pPr>
                <a:defRPr/>
              </a:pPr>
              <a:t>‹#›</a:t>
            </a:fld>
            <a:endParaRPr lang="en-US"/>
          </a:p>
        </p:txBody>
      </p:sp>
    </p:spTree>
    <p:extLst>
      <p:ext uri="{BB962C8B-B14F-4D97-AF65-F5344CB8AC3E}">
        <p14:creationId xmlns:p14="http://schemas.microsoft.com/office/powerpoint/2010/main" val="376878454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2ECBA6E-16CA-2944-A8C4-7DBA212CD683}" type="slidenum">
              <a:rPr lang="en-US"/>
              <a:pPr>
                <a:defRPr/>
              </a:pPr>
              <a:t>‹#›</a:t>
            </a:fld>
            <a:endParaRPr lang="en-US"/>
          </a:p>
        </p:txBody>
      </p:sp>
    </p:spTree>
    <p:extLst>
      <p:ext uri="{BB962C8B-B14F-4D97-AF65-F5344CB8AC3E}">
        <p14:creationId xmlns:p14="http://schemas.microsoft.com/office/powerpoint/2010/main" val="284171958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75E767-B16A-124A-9F11-18189882B843}" type="slidenum">
              <a:rPr lang="en-US"/>
              <a:pPr>
                <a:defRPr/>
              </a:pPr>
              <a:t>‹#›</a:t>
            </a:fld>
            <a:endParaRPr lang="en-US"/>
          </a:p>
        </p:txBody>
      </p:sp>
    </p:spTree>
    <p:extLst>
      <p:ext uri="{BB962C8B-B14F-4D97-AF65-F5344CB8AC3E}">
        <p14:creationId xmlns:p14="http://schemas.microsoft.com/office/powerpoint/2010/main" val="30303285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05FD239-B145-104F-BC30-2563D3F27A38}" type="slidenum">
              <a:rPr lang="en-US"/>
              <a:pPr>
                <a:defRPr/>
              </a:pPr>
              <a:t>‹#›</a:t>
            </a:fld>
            <a:endParaRPr lang="en-US"/>
          </a:p>
        </p:txBody>
      </p:sp>
    </p:spTree>
    <p:extLst>
      <p:ext uri="{BB962C8B-B14F-4D97-AF65-F5344CB8AC3E}">
        <p14:creationId xmlns:p14="http://schemas.microsoft.com/office/powerpoint/2010/main" val="148397131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8528C7D-18D7-CE49-9980-B6012DFCDD2B}" type="slidenum">
              <a:rPr lang="en-US"/>
              <a:pPr>
                <a:defRPr/>
              </a:pPr>
              <a:t>‹#›</a:t>
            </a:fld>
            <a:endParaRPr lang="en-US"/>
          </a:p>
        </p:txBody>
      </p:sp>
    </p:spTree>
    <p:extLst>
      <p:ext uri="{BB962C8B-B14F-4D97-AF65-F5344CB8AC3E}">
        <p14:creationId xmlns:p14="http://schemas.microsoft.com/office/powerpoint/2010/main" val="96480226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2BADFA-14AB-7D43-9DEC-FBDC8E01488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13155970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2990D8-6FB6-7F4B-BA93-C66B0DD1B80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74222902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C0E03E-4CB9-4046-90CB-81C3DEE4E8A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10038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pPr>
                <a:defRPr/>
              </a:pPr>
              <a:t>‹#›</a:t>
            </a:fld>
            <a:endParaRPr lang="en-US"/>
          </a:p>
        </p:txBody>
      </p:sp>
    </p:spTree>
    <p:extLst>
      <p:ext uri="{BB962C8B-B14F-4D97-AF65-F5344CB8AC3E}">
        <p14:creationId xmlns:p14="http://schemas.microsoft.com/office/powerpoint/2010/main" val="23252043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3D0351FE-A2C2-1143-BF06-77EC35DD87E3}" type="datetimeFigureOut">
              <a:rPr lang="en-US"/>
              <a:pPr>
                <a:defRPr/>
              </a:pPr>
              <a:t>5/29/23</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2CFF1095-6153-5943-A8CD-55A55C33A1B2}" type="slidenum">
              <a:rPr lang="en-US"/>
              <a:pPr>
                <a:defRPr/>
              </a:pPr>
              <a:t>‹#›</a:t>
            </a:fld>
            <a:endParaRPr lang="en-US"/>
          </a:p>
        </p:txBody>
      </p:sp>
    </p:spTree>
    <p:extLst>
      <p:ext uri="{BB962C8B-B14F-4D97-AF65-F5344CB8AC3E}">
        <p14:creationId xmlns:p14="http://schemas.microsoft.com/office/powerpoint/2010/main" val="117115211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1F59B9-9CB2-3B4A-AB04-B47990BE209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96351310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418287-4EB7-8B4B-B953-DF8614D14F2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0127462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618754-9569-FE4A-A296-3EFCF1FD1C0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20771085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DF90554-FC23-B641-972D-59DBC7F1DD6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62605217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D87B5E-C093-FB4C-A46D-39BD18CACC5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51614862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5A6F57-F07B-6D47-9520-9A044C1CC2F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3658924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E85EEF-783A-3447-B412-D5B2B7D8C6D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51497760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54615E-6C62-FF4B-8A67-53E7ADAEE19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2115134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90EBF2-CAB3-B540-A4F4-2884CBFD461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20187490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931B9F55-5EAB-9D40-95FE-139CBF46F8CA}" type="slidenum">
              <a:rPr lang="en-US"/>
              <a:pPr>
                <a:defRPr/>
              </a:pPr>
              <a:t>‹#›</a:t>
            </a:fld>
            <a:endParaRPr lang="en-US"/>
          </a:p>
        </p:txBody>
      </p:sp>
    </p:spTree>
    <p:extLst>
      <p:ext uri="{BB962C8B-B14F-4D97-AF65-F5344CB8AC3E}">
        <p14:creationId xmlns:p14="http://schemas.microsoft.com/office/powerpoint/2010/main" val="1386929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27A7460-2FE1-1F45-A58B-9B58ED27BABC}" type="datetimeFigureOut">
              <a:rPr lang="en-US"/>
              <a:pPr>
                <a:defRPr/>
              </a:pPr>
              <a:t>5/29/23</a:t>
            </a:fld>
            <a:endParaRPr lang="en-US"/>
          </a:p>
        </p:txBody>
      </p:sp>
      <p:sp>
        <p:nvSpPr>
          <p:cNvPr id="8" name="Footer Placeholder 7"/>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A350DFFE-8657-4644-AEB2-31EE13242DE1}" type="slidenum">
              <a:rPr lang="en-US"/>
              <a:pPr>
                <a:defRPr/>
              </a:pPr>
              <a:t>‹#›</a:t>
            </a:fld>
            <a:endParaRPr lang="en-US"/>
          </a:p>
        </p:txBody>
      </p:sp>
    </p:spTree>
    <p:extLst>
      <p:ext uri="{BB962C8B-B14F-4D97-AF65-F5344CB8AC3E}">
        <p14:creationId xmlns:p14="http://schemas.microsoft.com/office/powerpoint/2010/main" val="209651648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87D1F201-1FD1-C44F-A51D-CAEE4DD6E182}" type="slidenum">
              <a:rPr lang="en-US"/>
              <a:pPr>
                <a:defRPr/>
              </a:pPr>
              <a:t>‹#›</a:t>
            </a:fld>
            <a:endParaRPr lang="en-US"/>
          </a:p>
        </p:txBody>
      </p:sp>
    </p:spTree>
    <p:extLst>
      <p:ext uri="{BB962C8B-B14F-4D97-AF65-F5344CB8AC3E}">
        <p14:creationId xmlns:p14="http://schemas.microsoft.com/office/powerpoint/2010/main" val="334860088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EE920E-76D7-B744-ACDE-48F2FE9CE2AF}" type="slidenum">
              <a:rPr lang="en-US"/>
              <a:pPr>
                <a:defRPr/>
              </a:pPr>
              <a:t>‹#›</a:t>
            </a:fld>
            <a:endParaRPr lang="en-US"/>
          </a:p>
        </p:txBody>
      </p:sp>
    </p:spTree>
    <p:extLst>
      <p:ext uri="{BB962C8B-B14F-4D97-AF65-F5344CB8AC3E}">
        <p14:creationId xmlns:p14="http://schemas.microsoft.com/office/powerpoint/2010/main" val="295019940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DA2CAFE7-5AB0-FA4B-9372-44979F41F445}" type="slidenum">
              <a:rPr lang="en-US"/>
              <a:pPr>
                <a:defRPr/>
              </a:pPr>
              <a:t>‹#›</a:t>
            </a:fld>
            <a:endParaRPr lang="en-US"/>
          </a:p>
        </p:txBody>
      </p:sp>
    </p:spTree>
    <p:extLst>
      <p:ext uri="{BB962C8B-B14F-4D97-AF65-F5344CB8AC3E}">
        <p14:creationId xmlns:p14="http://schemas.microsoft.com/office/powerpoint/2010/main" val="165423298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15B0DE93-60F8-934F-9090-842875308B85}" type="slidenum">
              <a:rPr lang="en-US"/>
              <a:pPr>
                <a:defRPr/>
              </a:pPr>
              <a:t>‹#›</a:t>
            </a:fld>
            <a:endParaRPr lang="en-US"/>
          </a:p>
        </p:txBody>
      </p:sp>
    </p:spTree>
    <p:extLst>
      <p:ext uri="{BB962C8B-B14F-4D97-AF65-F5344CB8AC3E}">
        <p14:creationId xmlns:p14="http://schemas.microsoft.com/office/powerpoint/2010/main" val="65625293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07240C0F-6698-4341-9430-CDF481B94F48}" type="slidenum">
              <a:rPr lang="en-US"/>
              <a:pPr>
                <a:defRPr/>
              </a:pPr>
              <a:t>‹#›</a:t>
            </a:fld>
            <a:endParaRPr lang="en-US"/>
          </a:p>
        </p:txBody>
      </p:sp>
    </p:spTree>
    <p:extLst>
      <p:ext uri="{BB962C8B-B14F-4D97-AF65-F5344CB8AC3E}">
        <p14:creationId xmlns:p14="http://schemas.microsoft.com/office/powerpoint/2010/main" val="129882182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FD6F31B-43FC-5C40-8A53-F252B63FBE8C}" type="slidenum">
              <a:rPr lang="en-US"/>
              <a:pPr>
                <a:defRPr/>
              </a:pPr>
              <a:t>‹#›</a:t>
            </a:fld>
            <a:endParaRPr lang="en-US"/>
          </a:p>
        </p:txBody>
      </p:sp>
    </p:spTree>
    <p:extLst>
      <p:ext uri="{BB962C8B-B14F-4D97-AF65-F5344CB8AC3E}">
        <p14:creationId xmlns:p14="http://schemas.microsoft.com/office/powerpoint/2010/main" val="300197012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81D6653-7358-D248-AA3D-5F2769E0A757}" type="slidenum">
              <a:rPr lang="en-US"/>
              <a:pPr>
                <a:defRPr/>
              </a:pPr>
              <a:t>‹#›</a:t>
            </a:fld>
            <a:endParaRPr lang="en-US"/>
          </a:p>
        </p:txBody>
      </p:sp>
    </p:spTree>
    <p:extLst>
      <p:ext uri="{BB962C8B-B14F-4D97-AF65-F5344CB8AC3E}">
        <p14:creationId xmlns:p14="http://schemas.microsoft.com/office/powerpoint/2010/main" val="138497869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7DFFD1-1499-064F-AE9E-1E226F10364B}" type="slidenum">
              <a:rPr lang="en-US"/>
              <a:pPr>
                <a:defRPr/>
              </a:pPr>
              <a:t>‹#›</a:t>
            </a:fld>
            <a:endParaRPr lang="en-US"/>
          </a:p>
        </p:txBody>
      </p:sp>
    </p:spTree>
    <p:extLst>
      <p:ext uri="{BB962C8B-B14F-4D97-AF65-F5344CB8AC3E}">
        <p14:creationId xmlns:p14="http://schemas.microsoft.com/office/powerpoint/2010/main" val="321551169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EAF5BE9E-0DFD-4545-AE75-41C4593F1EFC}" type="slidenum">
              <a:rPr lang="en-US"/>
              <a:pPr>
                <a:defRPr/>
              </a:pPr>
              <a:t>‹#›</a:t>
            </a:fld>
            <a:endParaRPr lang="en-US"/>
          </a:p>
        </p:txBody>
      </p:sp>
    </p:spTree>
    <p:extLst>
      <p:ext uri="{BB962C8B-B14F-4D97-AF65-F5344CB8AC3E}">
        <p14:creationId xmlns:p14="http://schemas.microsoft.com/office/powerpoint/2010/main" val="157313653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B36BE237-0EA1-324C-BC05-455E742C47A4}" type="slidenum">
              <a:rPr lang="en-US"/>
              <a:pPr>
                <a:defRPr/>
              </a:pPr>
              <a:t>‹#›</a:t>
            </a:fld>
            <a:endParaRPr lang="en-US"/>
          </a:p>
        </p:txBody>
      </p:sp>
    </p:spTree>
    <p:extLst>
      <p:ext uri="{BB962C8B-B14F-4D97-AF65-F5344CB8AC3E}">
        <p14:creationId xmlns:p14="http://schemas.microsoft.com/office/powerpoint/2010/main" val="13993492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DEE59B57-C65D-F646-A1A7-9E8512D14C9F}" type="datetimeFigureOut">
              <a:rPr lang="en-US"/>
              <a:pPr>
                <a:defRPr/>
              </a:pPr>
              <a:t>5/29/23</a:t>
            </a:fld>
            <a:endParaRPr lang="en-US"/>
          </a:p>
        </p:txBody>
      </p:sp>
      <p:sp>
        <p:nvSpPr>
          <p:cNvPr id="4" name="Footer Placeholder 3"/>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6344DBC5-5DDA-A04F-8F92-8DBDF7970E73}" type="slidenum">
              <a:rPr lang="en-US"/>
              <a:pPr>
                <a:defRPr/>
              </a:pPr>
              <a:t>‹#›</a:t>
            </a:fld>
            <a:endParaRPr lang="en-US"/>
          </a:p>
        </p:txBody>
      </p:sp>
    </p:spTree>
    <p:extLst>
      <p:ext uri="{BB962C8B-B14F-4D97-AF65-F5344CB8AC3E}">
        <p14:creationId xmlns:p14="http://schemas.microsoft.com/office/powerpoint/2010/main" val="280101658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B8E2D60-C034-B24F-B84F-6FCE54BDDB0D}" type="slidenum">
              <a:rPr lang="en-US"/>
              <a:pPr>
                <a:defRPr/>
              </a:pPr>
              <a:t>‹#›</a:t>
            </a:fld>
            <a:endParaRPr lang="en-US"/>
          </a:p>
        </p:txBody>
      </p:sp>
    </p:spTree>
    <p:extLst>
      <p:ext uri="{BB962C8B-B14F-4D97-AF65-F5344CB8AC3E}">
        <p14:creationId xmlns:p14="http://schemas.microsoft.com/office/powerpoint/2010/main" val="333164091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395140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487241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620326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264358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200991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929808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311997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350364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48965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A56D35E5-A6B2-1342-9BAA-A4550EA596B6}" type="datetimeFigureOut">
              <a:rPr lang="en-US"/>
              <a:pPr>
                <a:defRPr/>
              </a:pPr>
              <a:t>5/29/23</a:t>
            </a:fld>
            <a:endParaRPr lang="en-US"/>
          </a:p>
        </p:txBody>
      </p:sp>
      <p:sp>
        <p:nvSpPr>
          <p:cNvPr id="3" name="Footer Placeholder 2"/>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C3BB43F-E856-F342-88ED-A67D2903EFCF}" type="slidenum">
              <a:rPr lang="en-US"/>
              <a:pPr>
                <a:defRPr/>
              </a:pPr>
              <a:t>‹#›</a:t>
            </a:fld>
            <a:endParaRPr lang="en-US"/>
          </a:p>
        </p:txBody>
      </p:sp>
    </p:spTree>
    <p:extLst>
      <p:ext uri="{BB962C8B-B14F-4D97-AF65-F5344CB8AC3E}">
        <p14:creationId xmlns:p14="http://schemas.microsoft.com/office/powerpoint/2010/main" val="260060582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284101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768591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313336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645900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275469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624482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261378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362694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064120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38626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EFAA0113-248B-3441-BA2A-B7FB1EB2E0EB}" type="datetimeFigureOut">
              <a:rPr lang="en-US"/>
              <a:pPr>
                <a:defRPr/>
              </a:pPr>
              <a:t>5/29/23</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504E9C19-E8D7-514D-9C79-0CC0DD1B350B}" type="slidenum">
              <a:rPr lang="en-US"/>
              <a:pPr>
                <a:defRPr/>
              </a:pPr>
              <a:t>‹#›</a:t>
            </a:fld>
            <a:endParaRPr lang="en-US"/>
          </a:p>
        </p:txBody>
      </p:sp>
    </p:spTree>
    <p:extLst>
      <p:ext uri="{BB962C8B-B14F-4D97-AF65-F5344CB8AC3E}">
        <p14:creationId xmlns:p14="http://schemas.microsoft.com/office/powerpoint/2010/main" val="224502817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214952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182721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656608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960683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964314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grpSp>
      <p:sp>
        <p:nvSpPr>
          <p:cNvPr id="68" name="Freeform 70"/>
          <p:cNvSpPr>
            <a:spLocks/>
          </p:cNvSpPr>
          <p:nvPr/>
        </p:nvSpPr>
        <p:spPr bwMode="auto">
          <a:xfrm rot="16200000">
            <a:off x="3871125"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lIns="91408" tIns="45704" rIns="91408" bIns="45704"/>
          <a:lstStyle/>
          <a:p>
            <a:endParaRPr lang="en-US">
              <a:solidFill>
                <a:srgbClr val="FFFFFF"/>
              </a:solidFill>
            </a:endParaRPr>
          </a:p>
        </p:txBody>
      </p:sp>
      <p:sp>
        <p:nvSpPr>
          <p:cNvPr id="135236"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35237" name="Rectangle 69"/>
          <p:cNvSpPr>
            <a:spLocks noGrp="1" noChangeArrowheads="1"/>
          </p:cNvSpPr>
          <p:nvPr>
            <p:ph type="subTitle" idx="1"/>
          </p:nvPr>
        </p:nvSpPr>
        <p:spPr>
          <a:xfrm>
            <a:off x="1371600" y="3886201"/>
            <a:ext cx="6400800" cy="1752600"/>
          </a:xfrm>
        </p:spPr>
        <p:txBody>
          <a:bodyPr/>
          <a:lstStyle>
            <a:lvl1pPr marL="0" indent="101565" algn="ctr">
              <a:buFont typeface="Wingdings" pitchFamily="-110"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eaLnBrk="0" hangingPunct="0">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lgn="l" eaLnBrk="0" hangingPunct="0">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eaLnBrk="0" hangingPunct="0">
              <a:defRPr/>
            </a:lvl1pPr>
          </a:lstStyle>
          <a:p>
            <a:pPr>
              <a:defRPr/>
            </a:pPr>
            <a:fld id="{AECAABC8-BF9B-9445-B9C3-14EF51B5C27D}" type="slidenum">
              <a:rPr lang="en-US" altLang="ja-JP"/>
              <a:pPr>
                <a:defRPr/>
              </a:pPr>
              <a:t>‹#›</a:t>
            </a:fld>
            <a:endParaRPr lang="en-US" altLang="ja-JP"/>
          </a:p>
        </p:txBody>
      </p:sp>
    </p:spTree>
    <p:extLst>
      <p:ext uri="{BB962C8B-B14F-4D97-AF65-F5344CB8AC3E}">
        <p14:creationId xmlns:p14="http://schemas.microsoft.com/office/powerpoint/2010/main" val="223178647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itle">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169563994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0978974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6946931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861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B45C8DFF-DFB9-9940-A98E-96C1F271ECE7}" type="datetimeFigureOut">
              <a:rPr lang="en-US"/>
              <a:pPr>
                <a:defRPr/>
              </a:pPr>
              <a:t>5/29/23</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5A94D528-9517-C345-84BE-B7852DA51F40}" type="slidenum">
              <a:rPr lang="en-US"/>
              <a:pPr>
                <a:defRPr/>
              </a:pPr>
              <a:t>‹#›</a:t>
            </a:fld>
            <a:endParaRPr lang="en-US"/>
          </a:p>
        </p:txBody>
      </p:sp>
    </p:spTree>
    <p:extLst>
      <p:ext uri="{BB962C8B-B14F-4D97-AF65-F5344CB8AC3E}">
        <p14:creationId xmlns:p14="http://schemas.microsoft.com/office/powerpoint/2010/main" val="301567966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4387982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515477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345030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0994529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150303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656296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9268735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35837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1987817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469251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FF251955-0189-FE47-8F01-2B43B1CE953C}" type="datetimeFigureOut">
              <a:rPr lang="en-US"/>
              <a:pPr>
                <a:defRPr/>
              </a:pPr>
              <a:t>5/29/23</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616BE839-814C-E349-A8F1-58CFFE5DEC44}" type="slidenum">
              <a:rPr lang="en-US"/>
              <a:pPr>
                <a:defRPr/>
              </a:pPr>
              <a:t>‹#›</a:t>
            </a:fld>
            <a:endParaRPr lang="en-US"/>
          </a:p>
        </p:txBody>
      </p:sp>
    </p:spTree>
    <p:extLst>
      <p:ext uri="{BB962C8B-B14F-4D97-AF65-F5344CB8AC3E}">
        <p14:creationId xmlns:p14="http://schemas.microsoft.com/office/powerpoint/2010/main" val="396462002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20" indent="0">
              <a:buNone/>
              <a:defRPr sz="1800"/>
            </a:lvl2pPr>
            <a:lvl3pPr marL="914040" indent="0">
              <a:buNone/>
              <a:defRPr sz="1600"/>
            </a:lvl3pPr>
            <a:lvl4pPr marL="1371056" indent="0">
              <a:buNone/>
              <a:defRPr sz="1400"/>
            </a:lvl4pPr>
            <a:lvl5pPr marL="1828080" indent="0">
              <a:buNone/>
              <a:defRPr sz="1400"/>
            </a:lvl5pPr>
            <a:lvl6pPr marL="2285092" indent="0">
              <a:buNone/>
              <a:defRPr sz="1400"/>
            </a:lvl6pPr>
            <a:lvl7pPr marL="2742112" indent="0">
              <a:buNone/>
              <a:defRPr sz="1400"/>
            </a:lvl7pPr>
            <a:lvl8pPr marL="3199130" indent="0">
              <a:buNone/>
              <a:defRPr sz="1400"/>
            </a:lvl8pPr>
            <a:lvl9pPr marL="365614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177295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1274610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1773885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9362527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5999122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9091175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7091090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7407683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3686640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B605C6B5-F4DB-1F4C-932D-1C3F33EBCEB3}" type="datetimeFigureOut">
              <a:rPr lang="en-US"/>
              <a:pPr>
                <a:defRPr/>
              </a:pPr>
              <a:t>5/29/23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15347044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9BEAFC57-6E36-304C-A3F8-5F310AC6F74A}" type="datetimeFigureOut">
              <a:rPr lang="en-US"/>
              <a:pPr>
                <a:defRPr/>
              </a:pPr>
              <a:t>5/29/23</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125B336B-BB66-3E44-9D1F-45A8AF531D34}" type="slidenum">
              <a:rPr lang="en-US"/>
              <a:pPr>
                <a:defRPr/>
              </a:pPr>
              <a:t>‹#›</a:t>
            </a:fld>
            <a:endParaRPr lang="en-US"/>
          </a:p>
        </p:txBody>
      </p:sp>
    </p:spTree>
    <p:extLst>
      <p:ext uri="{BB962C8B-B14F-4D97-AF65-F5344CB8AC3E}">
        <p14:creationId xmlns:p14="http://schemas.microsoft.com/office/powerpoint/2010/main" val="323815286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A920D1DA-1396-DE4C-98B0-7F410662FBFA}" type="datetimeFigureOut">
              <a:rPr lang="en-US"/>
              <a:pPr>
                <a:defRPr/>
              </a:pPr>
              <a:t>5/29/23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70070278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3D5C99D4-A2F5-9442-9C31-7D46F4EA01A2}" type="datetimeFigureOut">
              <a:rPr lang="en-US"/>
              <a:pPr>
                <a:defRPr/>
              </a:pPr>
              <a:t>5/29/23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85795170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2CB989B6-1DDC-4E41-B776-C10A5F62469B}" type="datetimeFigureOut">
              <a:rPr lang="en-US"/>
              <a:pPr>
                <a:defRPr/>
              </a:pPr>
              <a:t>5/29/23</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30108939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E94C0690-9A53-0942-BCC5-6A138EF6A454}" type="datetimeFigureOut">
              <a:rPr lang="en-US"/>
              <a:pPr>
                <a:defRPr/>
              </a:pPr>
              <a:t>5/29/23</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2231413649"/>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08E9111D-008A-5D4C-80E1-67A0B0076F6E}" type="datetimeFigureOut">
              <a:rPr lang="en-US"/>
              <a:pPr>
                <a:defRPr/>
              </a:pPr>
              <a:t>5/29/23</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76348480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05EB222C-B7E7-1F4A-A282-F664BAC7BDB2}" type="datetimeFigureOut">
              <a:rPr lang="en-US"/>
              <a:pPr>
                <a:defRPr/>
              </a:pPr>
              <a:t>5/29/23</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342521859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CE0A1A91-BB72-DF49-BCC6-DBAAF342085B}" type="datetimeFigureOut">
              <a:rPr lang="en-US"/>
              <a:pPr>
                <a:defRPr/>
              </a:pPr>
              <a:t>5/29/23</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114574543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192B9F1-FB38-5B43-B97F-366718914DDE}" type="datetimeFigureOut">
              <a:rPr lang="en-US"/>
              <a:pPr>
                <a:defRPr/>
              </a:pPr>
              <a:t>5/29/23</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328854327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17731BFF-FAB2-7F4E-BD0D-80B345E6EB0F}" type="datetimeFigureOut">
              <a:rPr lang="en-US"/>
              <a:pPr>
                <a:defRPr/>
              </a:pPr>
              <a:t>5/29/23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1679836916"/>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0E533861-A3B7-1142-B9E0-8DFBB59E64CC}" type="datetimeFigureOut">
              <a:rPr lang="en-US"/>
              <a:pPr>
                <a:defRPr/>
              </a:pPr>
              <a:t>5/29/23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21745934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a:defRPr>
            </a:lvl1pPr>
          </a:lstStyle>
          <a:p>
            <a:pPr>
              <a:defRPr/>
            </a:pPr>
            <a:fld id="{53D37CC6-BD36-F04F-8B0C-E1D98B21BBA5}" type="slidenum">
              <a:rPr lang="en-US"/>
              <a:pPr>
                <a:defRPr/>
              </a:pPr>
              <a:t>‹#›</a:t>
            </a:fld>
            <a:endParaRPr lang="en-US"/>
          </a:p>
        </p:txBody>
      </p:sp>
    </p:spTree>
    <p:extLst>
      <p:ext uri="{BB962C8B-B14F-4D97-AF65-F5344CB8AC3E}">
        <p14:creationId xmlns:p14="http://schemas.microsoft.com/office/powerpoint/2010/main" val="9124372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a:defRPr>
            </a:lvl1pPr>
          </a:lstStyle>
          <a:p>
            <a:pPr>
              <a:defRPr/>
            </a:pPr>
            <a:fld id="{6D193821-F571-3441-8B91-DE97F054B98D}" type="slidenum">
              <a:rPr lang="en-US"/>
              <a:pPr>
                <a:defRPr/>
              </a:pPr>
              <a:t>‹#›</a:t>
            </a:fld>
            <a:endParaRPr lang="en-US"/>
          </a:p>
        </p:txBody>
      </p:sp>
    </p:spTree>
    <p:extLst>
      <p:ext uri="{BB962C8B-B14F-4D97-AF65-F5344CB8AC3E}">
        <p14:creationId xmlns:p14="http://schemas.microsoft.com/office/powerpoint/2010/main" val="682355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pPr>
                <a:defRPr/>
              </a:pPr>
              <a:t>‹#›</a:t>
            </a:fld>
            <a:endParaRPr lang="en-US"/>
          </a:p>
        </p:txBody>
      </p:sp>
    </p:spTree>
    <p:extLst>
      <p:ext uri="{BB962C8B-B14F-4D97-AF65-F5344CB8AC3E}">
        <p14:creationId xmlns:p14="http://schemas.microsoft.com/office/powerpoint/2010/main" val="8863444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B25F869-EF22-4440-9AB3-E238AA97A9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16548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C011B04-D679-8D4B-8A51-D7CFD3A6E5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49862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980132C-34CC-ED4E-8DDD-192397ADED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49267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3FC2E60-F0A1-F24F-AE50-4B04DB626A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46608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F5E275F-E420-7C4A-86CA-6814C854BE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3862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3AD07C2-C878-0349-ACD4-FB12369CAC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69002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A7D68F3-AC41-874E-97AD-0532DB3E23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98429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EFF797D-6392-9641-9D36-87B52804910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72705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2784821-5572-D544-B824-67AA83DA92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41243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1792200-CA29-E844-A43B-BEE8F9800A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2058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pPr>
                <a:defRPr/>
              </a:pPr>
              <a:t>‹#›</a:t>
            </a:fld>
            <a:endParaRPr lang="en-US"/>
          </a:p>
        </p:txBody>
      </p:sp>
    </p:spTree>
    <p:extLst>
      <p:ext uri="{BB962C8B-B14F-4D97-AF65-F5344CB8AC3E}">
        <p14:creationId xmlns:p14="http://schemas.microsoft.com/office/powerpoint/2010/main" val="33448348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C4C6FEE-8E80-4443-BAE3-AC987C5348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71463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8"/>
            <a:ext cx="9144000" cy="1470025"/>
          </a:xfrm>
        </p:spPr>
        <p:txBody>
          <a:bodyPr/>
          <a:lstStyle/>
          <a:p>
            <a:r>
              <a:rPr lang="en-US"/>
              <a:t>Click to edit Master title style</a:t>
            </a:r>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aseline="0"/>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1748087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A7D8FA96-95C9-F943-8313-C5371644AEB1}" type="slidenum">
              <a:rPr lang="en-US"/>
              <a:pPr>
                <a:defRPr/>
              </a:pPr>
              <a:t>‹#›</a:t>
            </a:fld>
            <a:endParaRPr lang="en-US"/>
          </a:p>
        </p:txBody>
      </p:sp>
    </p:spTree>
    <p:extLst>
      <p:ext uri="{BB962C8B-B14F-4D97-AF65-F5344CB8AC3E}">
        <p14:creationId xmlns:p14="http://schemas.microsoft.com/office/powerpoint/2010/main" val="22832401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24B3A787-A33F-CD4F-9E25-51B5FDF6F21C}" type="slidenum">
              <a:rPr lang="en-US"/>
              <a:pPr>
                <a:defRPr/>
              </a:pPr>
              <a:t>‹#›</a:t>
            </a:fld>
            <a:endParaRPr lang="en-US"/>
          </a:p>
        </p:txBody>
      </p:sp>
    </p:spTree>
    <p:extLst>
      <p:ext uri="{BB962C8B-B14F-4D97-AF65-F5344CB8AC3E}">
        <p14:creationId xmlns:p14="http://schemas.microsoft.com/office/powerpoint/2010/main" val="12196587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FACA00CD-91AA-8547-A915-810E41C8D0D2}" type="slidenum">
              <a:rPr lang="en-US"/>
              <a:pPr>
                <a:defRPr/>
              </a:pPr>
              <a:t>‹#›</a:t>
            </a:fld>
            <a:endParaRPr lang="en-US"/>
          </a:p>
        </p:txBody>
      </p:sp>
    </p:spTree>
    <p:extLst>
      <p:ext uri="{BB962C8B-B14F-4D97-AF65-F5344CB8AC3E}">
        <p14:creationId xmlns:p14="http://schemas.microsoft.com/office/powerpoint/2010/main" val="31372783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D59A25CF-4807-7447-B0BF-20EC9FEDFFD5}" type="slidenum">
              <a:rPr lang="en-US"/>
              <a:pPr>
                <a:defRPr/>
              </a:pPr>
              <a:t>‹#›</a:t>
            </a:fld>
            <a:endParaRPr lang="en-US"/>
          </a:p>
        </p:txBody>
      </p:sp>
    </p:spTree>
    <p:extLst>
      <p:ext uri="{BB962C8B-B14F-4D97-AF65-F5344CB8AC3E}">
        <p14:creationId xmlns:p14="http://schemas.microsoft.com/office/powerpoint/2010/main" val="29670628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E7242E70-8FFD-AC48-9ADE-310432511703}" type="slidenum">
              <a:rPr lang="en-US"/>
              <a:pPr>
                <a:defRPr/>
              </a:pPr>
              <a:t>‹#›</a:t>
            </a:fld>
            <a:endParaRPr lang="en-US"/>
          </a:p>
        </p:txBody>
      </p:sp>
    </p:spTree>
    <p:extLst>
      <p:ext uri="{BB962C8B-B14F-4D97-AF65-F5344CB8AC3E}">
        <p14:creationId xmlns:p14="http://schemas.microsoft.com/office/powerpoint/2010/main" val="6518351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43B69321-DA20-FE41-81AF-7D420C640909}" type="slidenum">
              <a:rPr lang="en-US"/>
              <a:pPr>
                <a:defRPr/>
              </a:pPr>
              <a:t>‹#›</a:t>
            </a:fld>
            <a:endParaRPr lang="en-US"/>
          </a:p>
        </p:txBody>
      </p:sp>
    </p:spTree>
    <p:extLst>
      <p:ext uri="{BB962C8B-B14F-4D97-AF65-F5344CB8AC3E}">
        <p14:creationId xmlns:p14="http://schemas.microsoft.com/office/powerpoint/2010/main" val="40157618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10A0E3D6-ACE5-4042-874F-1EF68ECA6E8E}" type="slidenum">
              <a:rPr lang="en-US"/>
              <a:pPr>
                <a:defRPr/>
              </a:pPr>
              <a:t>‹#›</a:t>
            </a:fld>
            <a:endParaRPr lang="en-US"/>
          </a:p>
        </p:txBody>
      </p:sp>
    </p:spTree>
    <p:extLst>
      <p:ext uri="{BB962C8B-B14F-4D97-AF65-F5344CB8AC3E}">
        <p14:creationId xmlns:p14="http://schemas.microsoft.com/office/powerpoint/2010/main" val="16231451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95939D09-8800-524C-872E-554E84C4C462}" type="slidenum">
              <a:rPr lang="en-US"/>
              <a:pPr>
                <a:defRPr/>
              </a:pPr>
              <a:t>‹#›</a:t>
            </a:fld>
            <a:endParaRPr lang="en-US"/>
          </a:p>
        </p:txBody>
      </p:sp>
    </p:spTree>
    <p:extLst>
      <p:ext uri="{BB962C8B-B14F-4D97-AF65-F5344CB8AC3E}">
        <p14:creationId xmlns:p14="http://schemas.microsoft.com/office/powerpoint/2010/main" val="3726685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pPr>
                <a:defRPr/>
              </a:pPr>
              <a:t>‹#›</a:t>
            </a:fld>
            <a:endParaRPr lang="en-US"/>
          </a:p>
        </p:txBody>
      </p:sp>
    </p:spTree>
    <p:extLst>
      <p:ext uri="{BB962C8B-B14F-4D97-AF65-F5344CB8AC3E}">
        <p14:creationId xmlns:p14="http://schemas.microsoft.com/office/powerpoint/2010/main" val="37704771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86C82D0A-74B5-954E-B14F-6D25DD7AD07B}" type="slidenum">
              <a:rPr lang="en-US"/>
              <a:pPr>
                <a:defRPr/>
              </a:pPr>
              <a:t>‹#›</a:t>
            </a:fld>
            <a:endParaRPr lang="en-US"/>
          </a:p>
        </p:txBody>
      </p:sp>
    </p:spTree>
    <p:extLst>
      <p:ext uri="{BB962C8B-B14F-4D97-AF65-F5344CB8AC3E}">
        <p14:creationId xmlns:p14="http://schemas.microsoft.com/office/powerpoint/2010/main" val="33039861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CFC60D94-23F9-3842-B9D0-53620850B21A}" type="slidenum">
              <a:rPr lang="en-US"/>
              <a:pPr>
                <a:defRPr/>
              </a:pPr>
              <a:t>‹#›</a:t>
            </a:fld>
            <a:endParaRPr lang="en-US"/>
          </a:p>
        </p:txBody>
      </p:sp>
    </p:spTree>
    <p:extLst>
      <p:ext uri="{BB962C8B-B14F-4D97-AF65-F5344CB8AC3E}">
        <p14:creationId xmlns:p14="http://schemas.microsoft.com/office/powerpoint/2010/main" val="31873559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ＭＳ Ｐゴシック" charset="0"/>
              </a:defRPr>
            </a:lvl1pPr>
          </a:lstStyle>
          <a:p>
            <a:pPr>
              <a:defRPr/>
            </a:pPr>
            <a:fld id="{B1EA8407-E72F-A548-81EE-ABB1F13E6C16}" type="slidenum">
              <a:rPr lang="en-US"/>
              <a:pPr>
                <a:defRPr/>
              </a:pPr>
              <a:t>‹#›</a:t>
            </a:fld>
            <a:endParaRPr lang="en-US"/>
          </a:p>
        </p:txBody>
      </p:sp>
    </p:spTree>
    <p:extLst>
      <p:ext uri="{BB962C8B-B14F-4D97-AF65-F5344CB8AC3E}">
        <p14:creationId xmlns:p14="http://schemas.microsoft.com/office/powerpoint/2010/main" val="6545093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prstClr val="black">
                    <a:tint val="75000"/>
                  </a:prstClr>
                </a:solidFill>
                <a:latin typeface="Calibri"/>
              </a:defRPr>
            </a:lvl1pPr>
          </a:lstStyle>
          <a:p>
            <a:pPr>
              <a:defRPr/>
            </a:pPr>
            <a:fld id="{0D7AF0A0-FF3E-374D-8567-187D1504A49F}" type="datetimeFigureOut">
              <a:rPr lang="en-US"/>
              <a:pPr>
                <a:defRPr/>
              </a:pPr>
              <a:t>5/29/23</a:t>
            </a:fld>
            <a:endParaRPr lang="en-US"/>
          </a:p>
        </p:txBody>
      </p:sp>
      <p:sp>
        <p:nvSpPr>
          <p:cNvPr id="5" name="Footer Placeholder 4"/>
          <p:cNvSpPr>
            <a:spLocks noGrp="1"/>
          </p:cNvSpPr>
          <p:nvPr>
            <p:ph type="ftr" sz="quarter" idx="11"/>
          </p:nvPr>
        </p:nvSpPr>
        <p:spPr/>
        <p:txBody>
          <a:bodyPr/>
          <a:lstStyle>
            <a:lvl1pPr>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prstClr val="black">
                    <a:tint val="75000"/>
                  </a:prstClr>
                </a:solidFill>
                <a:latin typeface="Calibri"/>
              </a:defRPr>
            </a:lvl1pPr>
          </a:lstStyle>
          <a:p>
            <a:pPr>
              <a:defRPr/>
            </a:pPr>
            <a:fld id="{FBEAE016-5786-564C-9DFB-9670763B1E8D}" type="slidenum">
              <a:rPr lang="en-US"/>
              <a:pPr>
                <a:defRPr/>
              </a:pPr>
              <a:t>‹#›</a:t>
            </a:fld>
            <a:endParaRPr lang="en-US"/>
          </a:p>
        </p:txBody>
      </p:sp>
    </p:spTree>
    <p:extLst>
      <p:ext uri="{BB962C8B-B14F-4D97-AF65-F5344CB8AC3E}">
        <p14:creationId xmlns:p14="http://schemas.microsoft.com/office/powerpoint/2010/main" val="41155821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136278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785121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64694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56440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274141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46348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pPr>
                <a:defRPr/>
              </a:pPr>
              <a:t>‹#›</a:t>
            </a:fld>
            <a:endParaRPr lang="en-US"/>
          </a:p>
        </p:txBody>
      </p:sp>
    </p:spTree>
    <p:extLst>
      <p:ext uri="{BB962C8B-B14F-4D97-AF65-F5344CB8AC3E}">
        <p14:creationId xmlns:p14="http://schemas.microsoft.com/office/powerpoint/2010/main" val="25197001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30216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65157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33108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204154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499458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252321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211525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391346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7650202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37266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pPr>
                <a:defRPr/>
              </a:pPr>
              <a:t>‹#›</a:t>
            </a:fld>
            <a:endParaRPr lang="en-US"/>
          </a:p>
        </p:txBody>
      </p:sp>
    </p:spTree>
    <p:extLst>
      <p:ext uri="{BB962C8B-B14F-4D97-AF65-F5344CB8AC3E}">
        <p14:creationId xmlns:p14="http://schemas.microsoft.com/office/powerpoint/2010/main" val="5183975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068453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2666108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760218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494734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029225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00891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762587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31913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565133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55745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pPr>
                <a:defRPr/>
              </a:pPr>
              <a:t>‹#›</a:t>
            </a:fld>
            <a:endParaRPr lang="en-US"/>
          </a:p>
        </p:txBody>
      </p:sp>
    </p:spTree>
    <p:extLst>
      <p:ext uri="{BB962C8B-B14F-4D97-AF65-F5344CB8AC3E}">
        <p14:creationId xmlns:p14="http://schemas.microsoft.com/office/powerpoint/2010/main" val="30819735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828178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665786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3083114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25809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418572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293343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920164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100786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562754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0741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10.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11.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2.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3.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4.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5.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6.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7.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8.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9.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200.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5" Type="http://schemas.openxmlformats.org/officeDocument/2006/relationships/theme" Target="../theme/theme21.xml"/><Relationship Id="rId4" Type="http://schemas.openxmlformats.org/officeDocument/2006/relationships/slideLayout" Target="../slideLayouts/slideLayout201.xml"/></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slideLayout" Target="../slideLayouts/slideLayout203.xml"/><Relationship Id="rId1" Type="http://schemas.openxmlformats.org/officeDocument/2006/relationships/slideLayout" Target="../slideLayouts/slideLayout20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3.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theme" Target="../theme/theme24.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5.xml"/><Relationship Id="rId1" Type="http://schemas.openxmlformats.org/officeDocument/2006/relationships/slideLayout" Target="../slideLayouts/slideLayout227.xml"/><Relationship Id="rId4" Type="http://schemas.openxmlformats.org/officeDocument/2006/relationships/image" Target="../media/image3.jpe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6.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46.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theme" Target="../theme/theme27.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57.xml"/><Relationship Id="rId13" Type="http://schemas.openxmlformats.org/officeDocument/2006/relationships/theme" Target="../theme/theme28.xml"/><Relationship Id="rId3" Type="http://schemas.openxmlformats.org/officeDocument/2006/relationships/slideLayout" Target="../slideLayouts/slideLayout252.xml"/><Relationship Id="rId7" Type="http://schemas.openxmlformats.org/officeDocument/2006/relationships/slideLayout" Target="../slideLayouts/slideLayout256.xml"/><Relationship Id="rId12" Type="http://schemas.openxmlformats.org/officeDocument/2006/relationships/slideLayout" Target="../slideLayouts/slideLayout261.xml"/><Relationship Id="rId2" Type="http://schemas.openxmlformats.org/officeDocument/2006/relationships/slideLayout" Target="../slideLayouts/slideLayout251.xml"/><Relationship Id="rId1" Type="http://schemas.openxmlformats.org/officeDocument/2006/relationships/slideLayout" Target="../slideLayouts/slideLayout250.xml"/><Relationship Id="rId6" Type="http://schemas.openxmlformats.org/officeDocument/2006/relationships/slideLayout" Target="../slideLayouts/slideLayout255.xml"/><Relationship Id="rId11" Type="http://schemas.openxmlformats.org/officeDocument/2006/relationships/slideLayout" Target="../slideLayouts/slideLayout260.xml"/><Relationship Id="rId5" Type="http://schemas.openxmlformats.org/officeDocument/2006/relationships/slideLayout" Target="../slideLayouts/slideLayout254.xml"/><Relationship Id="rId10" Type="http://schemas.openxmlformats.org/officeDocument/2006/relationships/slideLayout" Target="../slideLayouts/slideLayout259.xml"/><Relationship Id="rId4" Type="http://schemas.openxmlformats.org/officeDocument/2006/relationships/slideLayout" Target="../slideLayouts/slideLayout253.xml"/><Relationship Id="rId9" Type="http://schemas.openxmlformats.org/officeDocument/2006/relationships/slideLayout" Target="../slideLayouts/slideLayout25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9.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image" Target="../media/image4.jpeg"/><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30.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slideLayout" Target="../slideLayouts/slideLayout296.xml"/><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slideLayout" Target="../slideLayouts/slideLayout295.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04.xml"/><Relationship Id="rId13" Type="http://schemas.openxmlformats.org/officeDocument/2006/relationships/theme" Target="../theme/theme32.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slideLayout" Target="../slideLayouts/slideLayout308.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 Id="rId14" Type="http://schemas.openxmlformats.org/officeDocument/2006/relationships/image" Target="../media/image5.jpeg"/></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309.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1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34.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image" Target="../media/image6.jpeg"/><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35.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slideLayout" Target="../slideLayouts/slideLayout344.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slideLayout" Target="../slideLayouts/slideLayout343.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37.xml"/><Relationship Id="rId1" Type="http://schemas.openxmlformats.org/officeDocument/2006/relationships/slideLayout" Target="../slideLayouts/slideLayout345.xml"/></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38.xml"/><Relationship Id="rId1" Type="http://schemas.openxmlformats.org/officeDocument/2006/relationships/slideLayout" Target="../slideLayouts/slideLayout34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54.xml"/><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theme" Target="../theme/theme39.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65.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theme" Target="../theme/theme40.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76.xml"/><Relationship Id="rId3" Type="http://schemas.openxmlformats.org/officeDocument/2006/relationships/slideLayout" Target="../slideLayouts/slideLayout371.xml"/><Relationship Id="rId7" Type="http://schemas.openxmlformats.org/officeDocument/2006/relationships/slideLayout" Target="../slideLayouts/slideLayout375.xml"/><Relationship Id="rId12" Type="http://schemas.openxmlformats.org/officeDocument/2006/relationships/theme" Target="../theme/theme41.xml"/><Relationship Id="rId2" Type="http://schemas.openxmlformats.org/officeDocument/2006/relationships/slideLayout" Target="../slideLayouts/slideLayout370.xml"/><Relationship Id="rId1" Type="http://schemas.openxmlformats.org/officeDocument/2006/relationships/slideLayout" Target="../slideLayouts/slideLayout369.xml"/><Relationship Id="rId6" Type="http://schemas.openxmlformats.org/officeDocument/2006/relationships/slideLayout" Target="../slideLayouts/slideLayout374.xml"/><Relationship Id="rId11" Type="http://schemas.openxmlformats.org/officeDocument/2006/relationships/slideLayout" Target="../slideLayouts/slideLayout379.xml"/><Relationship Id="rId5" Type="http://schemas.openxmlformats.org/officeDocument/2006/relationships/slideLayout" Target="../slideLayouts/slideLayout373.xml"/><Relationship Id="rId10" Type="http://schemas.openxmlformats.org/officeDocument/2006/relationships/slideLayout" Target="../slideLayouts/slideLayout378.xml"/><Relationship Id="rId4" Type="http://schemas.openxmlformats.org/officeDocument/2006/relationships/slideLayout" Target="../slideLayouts/slideLayout372.xml"/><Relationship Id="rId9" Type="http://schemas.openxmlformats.org/officeDocument/2006/relationships/slideLayout" Target="../slideLayouts/slideLayout37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63.xml"/><Relationship Id="rId1" Type="http://schemas.openxmlformats.org/officeDocument/2006/relationships/slideLayout" Target="../slideLayouts/slideLayout6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9.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pPr>
                <a:defRPr/>
              </a:pPr>
              <a:t>‹#›</a:t>
            </a:fld>
            <a:endParaRPr lang="en-US"/>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878" r:id="rId1"/>
    <p:sldLayoutId id="2147491807" r:id="rId2"/>
    <p:sldLayoutId id="2147491808" r:id="rId3"/>
    <p:sldLayoutId id="2147491809" r:id="rId4"/>
    <p:sldLayoutId id="2147491810" r:id="rId5"/>
    <p:sldLayoutId id="2147491811" r:id="rId6"/>
    <p:sldLayoutId id="2147491812" r:id="rId7"/>
    <p:sldLayoutId id="2147491813" r:id="rId8"/>
    <p:sldLayoutId id="2147491814" r:id="rId9"/>
    <p:sldLayoutId id="2147491815" r:id="rId10"/>
    <p:sldLayoutId id="2147491816" r:id="rId11"/>
    <p:sldLayoutId id="2147491817" r:id="rId12"/>
    <p:sldLayoutId id="2147491818"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1338952"/>
      </p:ext>
    </p:extLst>
  </p:cSld>
  <p:clrMap bg1="lt1" tx1="dk1" bg2="lt2" tx2="dk2" accent1="accent1" accent2="accent2" accent3="accent3" accent4="accent4" accent5="accent5" accent6="accent6" hlink="hlink" folHlink="folHlink"/>
  <p:sldLayoutIdLst>
    <p:sldLayoutId id="2147492196" r:id="rId1"/>
    <p:sldLayoutId id="2147492197" r:id="rId2"/>
    <p:sldLayoutId id="2147492198" r:id="rId3"/>
    <p:sldLayoutId id="2147492199" r:id="rId4"/>
    <p:sldLayoutId id="2147492200" r:id="rId5"/>
    <p:sldLayoutId id="2147492201" r:id="rId6"/>
    <p:sldLayoutId id="2147492202" r:id="rId7"/>
    <p:sldLayoutId id="2147492203" r:id="rId8"/>
    <p:sldLayoutId id="2147492204" r:id="rId9"/>
    <p:sldLayoutId id="2147492205" r:id="rId10"/>
    <p:sldLayoutId id="214749220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5046802"/>
      </p:ext>
    </p:extLst>
  </p:cSld>
  <p:clrMap bg1="lt1" tx1="dk1" bg2="lt2" tx2="dk2" accent1="accent1" accent2="accent2" accent3="accent3" accent4="accent4" accent5="accent5" accent6="accent6" hlink="hlink" folHlink="folHlink"/>
  <p:sldLayoutIdLst>
    <p:sldLayoutId id="2147492208" r:id="rId1"/>
    <p:sldLayoutId id="2147492209" r:id="rId2"/>
    <p:sldLayoutId id="2147492210" r:id="rId3"/>
    <p:sldLayoutId id="2147492211" r:id="rId4"/>
    <p:sldLayoutId id="2147492212" r:id="rId5"/>
    <p:sldLayoutId id="2147492213" r:id="rId6"/>
    <p:sldLayoutId id="2147492214" r:id="rId7"/>
    <p:sldLayoutId id="2147492215" r:id="rId8"/>
    <p:sldLayoutId id="2147492216" r:id="rId9"/>
    <p:sldLayoutId id="2147492217" r:id="rId10"/>
    <p:sldLayoutId id="214749221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0739996"/>
      </p:ext>
    </p:extLst>
  </p:cSld>
  <p:clrMap bg1="lt1" tx1="dk1" bg2="lt2" tx2="dk2" accent1="accent1" accent2="accent2" accent3="accent3" accent4="accent4" accent5="accent5" accent6="accent6" hlink="hlink" folHlink="folHlink"/>
  <p:sldLayoutIdLst>
    <p:sldLayoutId id="2147492220" r:id="rId1"/>
    <p:sldLayoutId id="2147492221" r:id="rId2"/>
    <p:sldLayoutId id="2147492222" r:id="rId3"/>
    <p:sldLayoutId id="2147492223" r:id="rId4"/>
    <p:sldLayoutId id="2147492224" r:id="rId5"/>
    <p:sldLayoutId id="2147492225" r:id="rId6"/>
    <p:sldLayoutId id="2147492226" r:id="rId7"/>
    <p:sldLayoutId id="2147492227" r:id="rId8"/>
    <p:sldLayoutId id="2147492228" r:id="rId9"/>
    <p:sldLayoutId id="2147492229" r:id="rId10"/>
    <p:sldLayoutId id="21474922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7"/>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cs typeface="DejaVu Sans" charset="0"/>
            </a:endParaRPr>
          </a:p>
        </p:txBody>
      </p:sp>
      <p:sp>
        <p:nvSpPr>
          <p:cNvPr id="1028" name="Rectangle 4"/>
          <p:cNvSpPr>
            <a:spLocks noGrp="1" noChangeArrowheads="1"/>
          </p:cNvSpPr>
          <p:nvPr>
            <p:ph type="ftr"/>
          </p:nvPr>
        </p:nvSpPr>
        <p:spPr bwMode="auto">
          <a:xfrm>
            <a:off x="2196975"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fld id="{F3A1AA03-108C-694A-97E0-746B59CCE717}" type="slidenum">
              <a:rPr lang="en-US" sz="1800" smtClean="0">
                <a:cs typeface="DejaVu Sans" charset="0"/>
              </a:rPr>
              <a:pPr defTabSz="321455">
                <a:buSzPct val="100000"/>
              </a:pPr>
              <a:t>‹#›</a:t>
            </a:fld>
            <a:endParaRPr lang="en-US" sz="1800">
              <a:cs typeface="DejaVu Sans" charset="0"/>
            </a:endParaRPr>
          </a:p>
        </p:txBody>
      </p:sp>
    </p:spTree>
    <p:extLst>
      <p:ext uri="{BB962C8B-B14F-4D97-AF65-F5344CB8AC3E}">
        <p14:creationId xmlns:p14="http://schemas.microsoft.com/office/powerpoint/2010/main" val="77920104"/>
      </p:ext>
    </p:extLst>
  </p:cSld>
  <p:clrMap bg1="lt1" tx1="dk1" bg2="lt2" tx2="dk2" accent1="accent1" accent2="accent2" accent3="accent3" accent4="accent4" accent5="accent5" accent6="accent6" hlink="hlink" folHlink="folHlink"/>
  <p:sldLayoutIdLst>
    <p:sldLayoutId id="2147492244" r:id="rId1"/>
    <p:sldLayoutId id="2147492245" r:id="rId2"/>
    <p:sldLayoutId id="2147492246" r:id="rId3"/>
    <p:sldLayoutId id="2147492247" r:id="rId4"/>
    <p:sldLayoutId id="2147492248" r:id="rId5"/>
    <p:sldLayoutId id="2147492249" r:id="rId6"/>
    <p:sldLayoutId id="2147492250" r:id="rId7"/>
    <p:sldLayoutId id="2147492251" r:id="rId8"/>
    <p:sldLayoutId id="2147492252" r:id="rId9"/>
    <p:sldLayoutId id="2147492253" r:id="rId10"/>
    <p:sldLayoutId id="2147492254" r:id="rId11"/>
  </p:sldLayoutIdLst>
  <p:txStyles>
    <p:titleStyle>
      <a:lvl1pPr algn="ctr" defTabSz="321455"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364" indent="-200909"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63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09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54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00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45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91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36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91" indent="-241091" algn="l" defTabSz="321455"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364" indent="-200909" algn="l" defTabSz="321455"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638" indent="-160728" algn="l" defTabSz="321455"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09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54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00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458"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91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36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455" rtl="0" eaLnBrk="1" latinLnBrk="0" hangingPunct="1">
        <a:defRPr sz="1300" kern="1200">
          <a:solidFill>
            <a:schemeClr val="tx1"/>
          </a:solidFill>
          <a:latin typeface="+mn-lt"/>
          <a:ea typeface="+mn-ea"/>
          <a:cs typeface="+mn-cs"/>
        </a:defRPr>
      </a:lvl1pPr>
      <a:lvl2pPr marL="321455" algn="l" defTabSz="321455" rtl="0" eaLnBrk="1" latinLnBrk="0" hangingPunct="1">
        <a:defRPr sz="1300" kern="1200">
          <a:solidFill>
            <a:schemeClr val="tx1"/>
          </a:solidFill>
          <a:latin typeface="+mn-lt"/>
          <a:ea typeface="+mn-ea"/>
          <a:cs typeface="+mn-cs"/>
        </a:defRPr>
      </a:lvl2pPr>
      <a:lvl3pPr marL="642910" algn="l" defTabSz="321455" rtl="0" eaLnBrk="1" latinLnBrk="0" hangingPunct="1">
        <a:defRPr sz="1300" kern="1200">
          <a:solidFill>
            <a:schemeClr val="tx1"/>
          </a:solidFill>
          <a:latin typeface="+mn-lt"/>
          <a:ea typeface="+mn-ea"/>
          <a:cs typeface="+mn-cs"/>
        </a:defRPr>
      </a:lvl3pPr>
      <a:lvl4pPr marL="964365" algn="l" defTabSz="321455" rtl="0" eaLnBrk="1" latinLnBrk="0" hangingPunct="1">
        <a:defRPr sz="1300" kern="1200">
          <a:solidFill>
            <a:schemeClr val="tx1"/>
          </a:solidFill>
          <a:latin typeface="+mn-lt"/>
          <a:ea typeface="+mn-ea"/>
          <a:cs typeface="+mn-cs"/>
        </a:defRPr>
      </a:lvl4pPr>
      <a:lvl5pPr marL="1285820" algn="l" defTabSz="321455" rtl="0" eaLnBrk="1" latinLnBrk="0" hangingPunct="1">
        <a:defRPr sz="1300" kern="1200">
          <a:solidFill>
            <a:schemeClr val="tx1"/>
          </a:solidFill>
          <a:latin typeface="+mn-lt"/>
          <a:ea typeface="+mn-ea"/>
          <a:cs typeface="+mn-cs"/>
        </a:defRPr>
      </a:lvl5pPr>
      <a:lvl6pPr marL="1607276" algn="l" defTabSz="321455" rtl="0" eaLnBrk="1" latinLnBrk="0" hangingPunct="1">
        <a:defRPr sz="1300" kern="1200">
          <a:solidFill>
            <a:schemeClr val="tx1"/>
          </a:solidFill>
          <a:latin typeface="+mn-lt"/>
          <a:ea typeface="+mn-ea"/>
          <a:cs typeface="+mn-cs"/>
        </a:defRPr>
      </a:lvl6pPr>
      <a:lvl7pPr marL="1928732" algn="l" defTabSz="321455" rtl="0" eaLnBrk="1" latinLnBrk="0" hangingPunct="1">
        <a:defRPr sz="1300" kern="1200">
          <a:solidFill>
            <a:schemeClr val="tx1"/>
          </a:solidFill>
          <a:latin typeface="+mn-lt"/>
          <a:ea typeface="+mn-ea"/>
          <a:cs typeface="+mn-cs"/>
        </a:defRPr>
      </a:lvl7pPr>
      <a:lvl8pPr marL="2250187" algn="l" defTabSz="321455" rtl="0" eaLnBrk="1" latinLnBrk="0" hangingPunct="1">
        <a:defRPr sz="1300" kern="1200">
          <a:solidFill>
            <a:schemeClr val="tx1"/>
          </a:solidFill>
          <a:latin typeface="+mn-lt"/>
          <a:ea typeface="+mn-ea"/>
          <a:cs typeface="+mn-cs"/>
        </a:defRPr>
      </a:lvl8pPr>
      <a:lvl9pPr marL="2571640" algn="l" defTabSz="321455" rtl="0" eaLnBrk="1" latinLnBrk="0" hangingPunct="1">
        <a:defRPr sz="13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509923"/>
      </p:ext>
    </p:extLst>
  </p:cSld>
  <p:clrMap bg1="lt1" tx1="dk1" bg2="lt2" tx2="dk2" accent1="accent1" accent2="accent2" accent3="accent3" accent4="accent4" accent5="accent5" accent6="accent6" hlink="hlink" folHlink="folHlink"/>
  <p:sldLayoutIdLst>
    <p:sldLayoutId id="2147492282" r:id="rId1"/>
    <p:sldLayoutId id="2147492283" r:id="rId2"/>
    <p:sldLayoutId id="2147492284" r:id="rId3"/>
    <p:sldLayoutId id="2147492285" r:id="rId4"/>
    <p:sldLayoutId id="2147492286" r:id="rId5"/>
    <p:sldLayoutId id="2147492287" r:id="rId6"/>
    <p:sldLayoutId id="2147492288" r:id="rId7"/>
    <p:sldLayoutId id="2147492289" r:id="rId8"/>
    <p:sldLayoutId id="2147492290" r:id="rId9"/>
    <p:sldLayoutId id="2147492291" r:id="rId10"/>
    <p:sldLayoutId id="214749229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9" tIns="45690" rIns="91379" bIns="4569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9" tIns="45690" rIns="91379"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6512899"/>
      </p:ext>
    </p:extLst>
  </p:cSld>
  <p:clrMap bg1="lt1" tx1="dk1" bg2="lt2" tx2="dk2" accent1="accent1" accent2="accent2" accent3="accent3" accent4="accent4" accent5="accent5" accent6="accent6" hlink="hlink" folHlink="folHlink"/>
  <p:sldLayoutIdLst>
    <p:sldLayoutId id="2147492294" r:id="rId1"/>
    <p:sldLayoutId id="2147492295" r:id="rId2"/>
    <p:sldLayoutId id="2147492296" r:id="rId3"/>
    <p:sldLayoutId id="2147492297" r:id="rId4"/>
    <p:sldLayoutId id="2147492298" r:id="rId5"/>
    <p:sldLayoutId id="2147492299" r:id="rId6"/>
    <p:sldLayoutId id="2147492300" r:id="rId7"/>
    <p:sldLayoutId id="2147492301" r:id="rId8"/>
    <p:sldLayoutId id="2147492302" r:id="rId9"/>
    <p:sldLayoutId id="2147492303" r:id="rId10"/>
    <p:sldLayoutId id="214749230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81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7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62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9" indent="-342679" algn="l" rtl="0" eaLnBrk="0" fontAlgn="base" hangingPunct="0">
        <a:spcBef>
          <a:spcPct val="20000"/>
        </a:spcBef>
        <a:spcAft>
          <a:spcPct val="0"/>
        </a:spcAft>
        <a:buChar char="•"/>
        <a:defRPr sz="3200">
          <a:solidFill>
            <a:schemeClr val="tx1"/>
          </a:solidFill>
          <a:latin typeface="+mn-lt"/>
          <a:ea typeface="+mn-ea"/>
          <a:cs typeface="+mn-cs"/>
        </a:defRPr>
      </a:lvl1pPr>
      <a:lvl2pPr marL="742470" indent="-285568" algn="l" rtl="0" eaLnBrk="0" fontAlgn="base" hangingPunct="0">
        <a:spcBef>
          <a:spcPct val="20000"/>
        </a:spcBef>
        <a:spcAft>
          <a:spcPct val="0"/>
        </a:spcAft>
        <a:buChar char="–"/>
        <a:defRPr sz="2800">
          <a:solidFill>
            <a:schemeClr val="tx1"/>
          </a:solidFill>
          <a:latin typeface="+mn-lt"/>
          <a:ea typeface="+mn-ea"/>
          <a:cs typeface="+mn-cs"/>
        </a:defRPr>
      </a:lvl2pPr>
      <a:lvl3pPr marL="1142261" indent="-228454" algn="l" rtl="0" eaLnBrk="0" fontAlgn="base" hangingPunct="0">
        <a:spcBef>
          <a:spcPct val="20000"/>
        </a:spcBef>
        <a:spcAft>
          <a:spcPct val="0"/>
        </a:spcAft>
        <a:buChar char="•"/>
        <a:defRPr sz="2400">
          <a:solidFill>
            <a:schemeClr val="tx1"/>
          </a:solidFill>
          <a:latin typeface="+mn-lt"/>
          <a:ea typeface="+mn-ea"/>
          <a:cs typeface="+mn-cs"/>
        </a:defRPr>
      </a:lvl3pPr>
      <a:lvl4pPr marL="1599171" indent="-228454" algn="l" rtl="0" eaLnBrk="0" fontAlgn="base" hangingPunct="0">
        <a:spcBef>
          <a:spcPct val="20000"/>
        </a:spcBef>
        <a:spcAft>
          <a:spcPct val="0"/>
        </a:spcAft>
        <a:buChar char="–"/>
        <a:defRPr sz="2000">
          <a:solidFill>
            <a:schemeClr val="tx1"/>
          </a:solidFill>
          <a:latin typeface="+mn-lt"/>
          <a:ea typeface="+mn-ea"/>
          <a:cs typeface="+mn-cs"/>
        </a:defRPr>
      </a:lvl4pPr>
      <a:lvl5pPr marL="2056074" indent="-228454" algn="l" rtl="0" eaLnBrk="0" fontAlgn="base" hangingPunct="0">
        <a:spcBef>
          <a:spcPct val="20000"/>
        </a:spcBef>
        <a:spcAft>
          <a:spcPct val="0"/>
        </a:spcAft>
        <a:buChar char="»"/>
        <a:defRPr sz="2000">
          <a:solidFill>
            <a:schemeClr val="tx1"/>
          </a:solidFill>
          <a:latin typeface="+mn-lt"/>
          <a:ea typeface="+mn-ea"/>
          <a:cs typeface="+mn-cs"/>
        </a:defRPr>
      </a:lvl5pPr>
      <a:lvl6pPr marL="2512978" indent="-228454" algn="l" rtl="0" fontAlgn="base">
        <a:spcBef>
          <a:spcPct val="20000"/>
        </a:spcBef>
        <a:spcAft>
          <a:spcPct val="0"/>
        </a:spcAft>
        <a:buChar char="»"/>
        <a:defRPr sz="2000">
          <a:solidFill>
            <a:schemeClr val="tx1"/>
          </a:solidFill>
          <a:latin typeface="+mn-lt"/>
          <a:ea typeface="+mn-ea"/>
          <a:cs typeface="+mn-cs"/>
        </a:defRPr>
      </a:lvl6pPr>
      <a:lvl7pPr marL="2969888" indent="-228454" algn="l" rtl="0" fontAlgn="base">
        <a:spcBef>
          <a:spcPct val="20000"/>
        </a:spcBef>
        <a:spcAft>
          <a:spcPct val="0"/>
        </a:spcAft>
        <a:buChar char="»"/>
        <a:defRPr sz="2000">
          <a:solidFill>
            <a:schemeClr val="tx1"/>
          </a:solidFill>
          <a:latin typeface="+mn-lt"/>
          <a:ea typeface="+mn-ea"/>
          <a:cs typeface="+mn-cs"/>
        </a:defRPr>
      </a:lvl7pPr>
      <a:lvl8pPr marL="3426790" indent="-228454" algn="l" rtl="0" fontAlgn="base">
        <a:spcBef>
          <a:spcPct val="20000"/>
        </a:spcBef>
        <a:spcAft>
          <a:spcPct val="0"/>
        </a:spcAft>
        <a:buChar char="»"/>
        <a:defRPr sz="2000">
          <a:solidFill>
            <a:schemeClr val="tx1"/>
          </a:solidFill>
          <a:latin typeface="+mn-lt"/>
          <a:ea typeface="+mn-ea"/>
          <a:cs typeface="+mn-cs"/>
        </a:defRPr>
      </a:lvl8pPr>
      <a:lvl9pPr marL="3883698" indent="-228454"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07" rtl="0" eaLnBrk="1" latinLnBrk="0" hangingPunct="1">
        <a:defRPr sz="1800" kern="1200">
          <a:solidFill>
            <a:schemeClr val="tx1"/>
          </a:solidFill>
          <a:latin typeface="+mn-lt"/>
          <a:ea typeface="+mn-ea"/>
          <a:cs typeface="+mn-cs"/>
        </a:defRPr>
      </a:lvl1pPr>
      <a:lvl2pPr marL="456907" algn="l" defTabSz="456907" rtl="0" eaLnBrk="1" latinLnBrk="0" hangingPunct="1">
        <a:defRPr sz="1800" kern="1200">
          <a:solidFill>
            <a:schemeClr val="tx1"/>
          </a:solidFill>
          <a:latin typeface="+mn-lt"/>
          <a:ea typeface="+mn-ea"/>
          <a:cs typeface="+mn-cs"/>
        </a:defRPr>
      </a:lvl2pPr>
      <a:lvl3pPr marL="913815" algn="l" defTabSz="456907" rtl="0" eaLnBrk="1" latinLnBrk="0" hangingPunct="1">
        <a:defRPr sz="1800" kern="1200">
          <a:solidFill>
            <a:schemeClr val="tx1"/>
          </a:solidFill>
          <a:latin typeface="+mn-lt"/>
          <a:ea typeface="+mn-ea"/>
          <a:cs typeface="+mn-cs"/>
        </a:defRPr>
      </a:lvl3pPr>
      <a:lvl4pPr marL="1370716" algn="l" defTabSz="456907" rtl="0" eaLnBrk="1" latinLnBrk="0" hangingPunct="1">
        <a:defRPr sz="1800" kern="1200">
          <a:solidFill>
            <a:schemeClr val="tx1"/>
          </a:solidFill>
          <a:latin typeface="+mn-lt"/>
          <a:ea typeface="+mn-ea"/>
          <a:cs typeface="+mn-cs"/>
        </a:defRPr>
      </a:lvl4pPr>
      <a:lvl5pPr marL="1827627" algn="l" defTabSz="456907" rtl="0" eaLnBrk="1" latinLnBrk="0" hangingPunct="1">
        <a:defRPr sz="1800" kern="1200">
          <a:solidFill>
            <a:schemeClr val="tx1"/>
          </a:solidFill>
          <a:latin typeface="+mn-lt"/>
          <a:ea typeface="+mn-ea"/>
          <a:cs typeface="+mn-cs"/>
        </a:defRPr>
      </a:lvl5pPr>
      <a:lvl6pPr marL="2284525" algn="l" defTabSz="456907" rtl="0" eaLnBrk="1" latinLnBrk="0" hangingPunct="1">
        <a:defRPr sz="1800" kern="1200">
          <a:solidFill>
            <a:schemeClr val="tx1"/>
          </a:solidFill>
          <a:latin typeface="+mn-lt"/>
          <a:ea typeface="+mn-ea"/>
          <a:cs typeface="+mn-cs"/>
        </a:defRPr>
      </a:lvl6pPr>
      <a:lvl7pPr marL="2741432" algn="l" defTabSz="456907" rtl="0" eaLnBrk="1" latinLnBrk="0" hangingPunct="1">
        <a:defRPr sz="1800" kern="1200">
          <a:solidFill>
            <a:schemeClr val="tx1"/>
          </a:solidFill>
          <a:latin typeface="+mn-lt"/>
          <a:ea typeface="+mn-ea"/>
          <a:cs typeface="+mn-cs"/>
        </a:defRPr>
      </a:lvl7pPr>
      <a:lvl8pPr marL="3198336" algn="l" defTabSz="456907" rtl="0" eaLnBrk="1" latinLnBrk="0" hangingPunct="1">
        <a:defRPr sz="1800" kern="1200">
          <a:solidFill>
            <a:schemeClr val="tx1"/>
          </a:solidFill>
          <a:latin typeface="+mn-lt"/>
          <a:ea typeface="+mn-ea"/>
          <a:cs typeface="+mn-cs"/>
        </a:defRPr>
      </a:lvl8pPr>
      <a:lvl9pPr marL="3655240" algn="l" defTabSz="45690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27" tIns="45664" rIns="91327" bIns="4566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27" tIns="45664" rIns="91327" bIns="4566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8707136"/>
      </p:ext>
    </p:extLst>
  </p:cSld>
  <p:clrMap bg1="lt1" tx1="dk1" bg2="lt2" tx2="dk2" accent1="accent1" accent2="accent2" accent3="accent3" accent4="accent4" accent5="accent5" accent6="accent6" hlink="hlink" folHlink="folHlink"/>
  <p:sldLayoutIdLst>
    <p:sldLayoutId id="2147492306" r:id="rId1"/>
    <p:sldLayoutId id="2147492307" r:id="rId2"/>
    <p:sldLayoutId id="2147492308" r:id="rId3"/>
    <p:sldLayoutId id="2147492309" r:id="rId4"/>
    <p:sldLayoutId id="2147492310" r:id="rId5"/>
    <p:sldLayoutId id="2147492311" r:id="rId6"/>
    <p:sldLayoutId id="2147492312" r:id="rId7"/>
    <p:sldLayoutId id="2147492313" r:id="rId8"/>
    <p:sldLayoutId id="2147492314" r:id="rId9"/>
    <p:sldLayoutId id="2147492315" r:id="rId10"/>
    <p:sldLayoutId id="214749231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65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3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96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63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92" indent="-342492" algn="l" rtl="0" eaLnBrk="0" fontAlgn="base" hangingPunct="0">
        <a:spcBef>
          <a:spcPct val="20000"/>
        </a:spcBef>
        <a:spcAft>
          <a:spcPct val="0"/>
        </a:spcAft>
        <a:buChar char="•"/>
        <a:defRPr sz="3200">
          <a:solidFill>
            <a:schemeClr val="tx1"/>
          </a:solidFill>
          <a:latin typeface="+mn-lt"/>
          <a:ea typeface="+mn-ea"/>
          <a:cs typeface="+mn-cs"/>
        </a:defRPr>
      </a:lvl1pPr>
      <a:lvl2pPr marL="742063" indent="-285414" algn="l" rtl="0" eaLnBrk="0" fontAlgn="base" hangingPunct="0">
        <a:spcBef>
          <a:spcPct val="20000"/>
        </a:spcBef>
        <a:spcAft>
          <a:spcPct val="0"/>
        </a:spcAft>
        <a:buChar char="–"/>
        <a:defRPr sz="2800">
          <a:solidFill>
            <a:schemeClr val="tx1"/>
          </a:solidFill>
          <a:latin typeface="+mn-lt"/>
          <a:ea typeface="+mn-ea"/>
          <a:cs typeface="+mn-cs"/>
        </a:defRPr>
      </a:lvl2pPr>
      <a:lvl3pPr marL="1141635" indent="-228330" algn="l" rtl="0" eaLnBrk="0" fontAlgn="base" hangingPunct="0">
        <a:spcBef>
          <a:spcPct val="20000"/>
        </a:spcBef>
        <a:spcAft>
          <a:spcPct val="0"/>
        </a:spcAft>
        <a:buChar char="•"/>
        <a:defRPr sz="2400">
          <a:solidFill>
            <a:schemeClr val="tx1"/>
          </a:solidFill>
          <a:latin typeface="+mn-lt"/>
          <a:ea typeface="+mn-ea"/>
          <a:cs typeface="+mn-cs"/>
        </a:defRPr>
      </a:lvl3pPr>
      <a:lvl4pPr marL="1598300" indent="-228330" algn="l" rtl="0" eaLnBrk="0" fontAlgn="base" hangingPunct="0">
        <a:spcBef>
          <a:spcPct val="20000"/>
        </a:spcBef>
        <a:spcAft>
          <a:spcPct val="0"/>
        </a:spcAft>
        <a:buChar char="–"/>
        <a:defRPr sz="2000">
          <a:solidFill>
            <a:schemeClr val="tx1"/>
          </a:solidFill>
          <a:latin typeface="+mn-lt"/>
          <a:ea typeface="+mn-ea"/>
          <a:cs typeface="+mn-cs"/>
        </a:defRPr>
      </a:lvl4pPr>
      <a:lvl5pPr marL="2054952" indent="-228330" algn="l" rtl="0" eaLnBrk="0" fontAlgn="base" hangingPunct="0">
        <a:spcBef>
          <a:spcPct val="20000"/>
        </a:spcBef>
        <a:spcAft>
          <a:spcPct val="0"/>
        </a:spcAft>
        <a:buChar char="»"/>
        <a:defRPr sz="2000">
          <a:solidFill>
            <a:schemeClr val="tx1"/>
          </a:solidFill>
          <a:latin typeface="+mn-lt"/>
          <a:ea typeface="+mn-ea"/>
          <a:cs typeface="+mn-cs"/>
        </a:defRPr>
      </a:lvl5pPr>
      <a:lvl6pPr marL="2511608" indent="-228330" algn="l" rtl="0" fontAlgn="base">
        <a:spcBef>
          <a:spcPct val="20000"/>
        </a:spcBef>
        <a:spcAft>
          <a:spcPct val="0"/>
        </a:spcAft>
        <a:buChar char="»"/>
        <a:defRPr sz="2000">
          <a:solidFill>
            <a:schemeClr val="tx1"/>
          </a:solidFill>
          <a:latin typeface="+mn-lt"/>
          <a:ea typeface="+mn-ea"/>
          <a:cs typeface="+mn-cs"/>
        </a:defRPr>
      </a:lvl6pPr>
      <a:lvl7pPr marL="2968270" indent="-228330" algn="l" rtl="0" fontAlgn="base">
        <a:spcBef>
          <a:spcPct val="20000"/>
        </a:spcBef>
        <a:spcAft>
          <a:spcPct val="0"/>
        </a:spcAft>
        <a:buChar char="»"/>
        <a:defRPr sz="2000">
          <a:solidFill>
            <a:schemeClr val="tx1"/>
          </a:solidFill>
          <a:latin typeface="+mn-lt"/>
          <a:ea typeface="+mn-ea"/>
          <a:cs typeface="+mn-cs"/>
        </a:defRPr>
      </a:lvl7pPr>
      <a:lvl8pPr marL="3424920" indent="-228330" algn="l" rtl="0" fontAlgn="base">
        <a:spcBef>
          <a:spcPct val="20000"/>
        </a:spcBef>
        <a:spcAft>
          <a:spcPct val="0"/>
        </a:spcAft>
        <a:buChar char="»"/>
        <a:defRPr sz="2000">
          <a:solidFill>
            <a:schemeClr val="tx1"/>
          </a:solidFill>
          <a:latin typeface="+mn-lt"/>
          <a:ea typeface="+mn-ea"/>
          <a:cs typeface="+mn-cs"/>
        </a:defRPr>
      </a:lvl8pPr>
      <a:lvl9pPr marL="3881582" indent="-22833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658" rtl="0" eaLnBrk="1" latinLnBrk="0" hangingPunct="1">
        <a:defRPr sz="1800" kern="1200">
          <a:solidFill>
            <a:schemeClr val="tx1"/>
          </a:solidFill>
          <a:latin typeface="+mn-lt"/>
          <a:ea typeface="+mn-ea"/>
          <a:cs typeface="+mn-cs"/>
        </a:defRPr>
      </a:lvl1pPr>
      <a:lvl2pPr marL="456658" algn="l" defTabSz="456658" rtl="0" eaLnBrk="1" latinLnBrk="0" hangingPunct="1">
        <a:defRPr sz="1800" kern="1200">
          <a:solidFill>
            <a:schemeClr val="tx1"/>
          </a:solidFill>
          <a:latin typeface="+mn-lt"/>
          <a:ea typeface="+mn-ea"/>
          <a:cs typeface="+mn-cs"/>
        </a:defRPr>
      </a:lvl2pPr>
      <a:lvl3pPr marL="913320" algn="l" defTabSz="456658" rtl="0" eaLnBrk="1" latinLnBrk="0" hangingPunct="1">
        <a:defRPr sz="1800" kern="1200">
          <a:solidFill>
            <a:schemeClr val="tx1"/>
          </a:solidFill>
          <a:latin typeface="+mn-lt"/>
          <a:ea typeface="+mn-ea"/>
          <a:cs typeface="+mn-cs"/>
        </a:defRPr>
      </a:lvl3pPr>
      <a:lvl4pPr marL="1369968" algn="l" defTabSz="456658" rtl="0" eaLnBrk="1" latinLnBrk="0" hangingPunct="1">
        <a:defRPr sz="1800" kern="1200">
          <a:solidFill>
            <a:schemeClr val="tx1"/>
          </a:solidFill>
          <a:latin typeface="+mn-lt"/>
          <a:ea typeface="+mn-ea"/>
          <a:cs typeface="+mn-cs"/>
        </a:defRPr>
      </a:lvl4pPr>
      <a:lvl5pPr marL="1826637" algn="l" defTabSz="456658" rtl="0" eaLnBrk="1" latinLnBrk="0" hangingPunct="1">
        <a:defRPr sz="1800" kern="1200">
          <a:solidFill>
            <a:schemeClr val="tx1"/>
          </a:solidFill>
          <a:latin typeface="+mn-lt"/>
          <a:ea typeface="+mn-ea"/>
          <a:cs typeface="+mn-cs"/>
        </a:defRPr>
      </a:lvl5pPr>
      <a:lvl6pPr marL="2283280" algn="l" defTabSz="456658" rtl="0" eaLnBrk="1" latinLnBrk="0" hangingPunct="1">
        <a:defRPr sz="1800" kern="1200">
          <a:solidFill>
            <a:schemeClr val="tx1"/>
          </a:solidFill>
          <a:latin typeface="+mn-lt"/>
          <a:ea typeface="+mn-ea"/>
          <a:cs typeface="+mn-cs"/>
        </a:defRPr>
      </a:lvl6pPr>
      <a:lvl7pPr marL="2739936" algn="l" defTabSz="456658" rtl="0" eaLnBrk="1" latinLnBrk="0" hangingPunct="1">
        <a:defRPr sz="1800" kern="1200">
          <a:solidFill>
            <a:schemeClr val="tx1"/>
          </a:solidFill>
          <a:latin typeface="+mn-lt"/>
          <a:ea typeface="+mn-ea"/>
          <a:cs typeface="+mn-cs"/>
        </a:defRPr>
      </a:lvl7pPr>
      <a:lvl8pPr marL="3196590" algn="l" defTabSz="456658" rtl="0" eaLnBrk="1" latinLnBrk="0" hangingPunct="1">
        <a:defRPr sz="1800" kern="1200">
          <a:solidFill>
            <a:schemeClr val="tx1"/>
          </a:solidFill>
          <a:latin typeface="+mn-lt"/>
          <a:ea typeface="+mn-ea"/>
          <a:cs typeface="+mn-cs"/>
        </a:defRPr>
      </a:lvl8pPr>
      <a:lvl9pPr marL="3653247" algn="l" defTabSz="456658"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74" tIns="44444" rIns="90474" bIns="4444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1"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74" tIns="44444" rIns="90474" bIns="44444"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grpSp>
      </p:grpSp>
    </p:spTree>
    <p:extLst>
      <p:ext uri="{BB962C8B-B14F-4D97-AF65-F5344CB8AC3E}">
        <p14:creationId xmlns:p14="http://schemas.microsoft.com/office/powerpoint/2010/main" val="1458411927"/>
      </p:ext>
    </p:extLst>
  </p:cSld>
  <p:clrMap bg1="dk2" tx1="lt1" bg2="dk1" tx2="lt2" accent1="accent1" accent2="accent2" accent3="accent3" accent4="accent4" accent5="accent5" accent6="accent6" hlink="hlink" folHlink="folHlink"/>
  <p:sldLayoutIdLst>
    <p:sldLayoutId id="2147492383" r:id="rId1"/>
    <p:sldLayoutId id="2147492384" r:id="rId2"/>
    <p:sldLayoutId id="2147492385" r:id="rId3"/>
    <p:sldLayoutId id="2147492386" r:id="rId4"/>
    <p:sldLayoutId id="2147492387" r:id="rId5"/>
    <p:sldLayoutId id="2147492388" r:id="rId6"/>
    <p:sldLayoutId id="2147492389" r:id="rId7"/>
    <p:sldLayoutId id="2147492390" r:id="rId8"/>
    <p:sldLayoutId id="2147492391" r:id="rId9"/>
    <p:sldLayoutId id="2147492392" r:id="rId10"/>
    <p:sldLayoutId id="214749239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132" algn="l" rtl="0" eaLnBrk="0" fontAlgn="base" hangingPunct="0">
        <a:spcBef>
          <a:spcPct val="0"/>
        </a:spcBef>
        <a:spcAft>
          <a:spcPct val="0"/>
        </a:spcAft>
        <a:defRPr sz="4400">
          <a:solidFill>
            <a:schemeClr val="tx2"/>
          </a:solidFill>
          <a:latin typeface="Times" pitchFamily="-105" charset="0"/>
        </a:defRPr>
      </a:lvl6pPr>
      <a:lvl7pPr marL="914265" algn="l" rtl="0" eaLnBrk="0" fontAlgn="base" hangingPunct="0">
        <a:spcBef>
          <a:spcPct val="0"/>
        </a:spcBef>
        <a:spcAft>
          <a:spcPct val="0"/>
        </a:spcAft>
        <a:defRPr sz="4400">
          <a:solidFill>
            <a:schemeClr val="tx2"/>
          </a:solidFill>
          <a:latin typeface="Times" pitchFamily="-105" charset="0"/>
        </a:defRPr>
      </a:lvl7pPr>
      <a:lvl8pPr marL="1371396" algn="l" rtl="0" eaLnBrk="0" fontAlgn="base" hangingPunct="0">
        <a:spcBef>
          <a:spcPct val="0"/>
        </a:spcBef>
        <a:spcAft>
          <a:spcPct val="0"/>
        </a:spcAft>
        <a:defRPr sz="4400">
          <a:solidFill>
            <a:schemeClr val="tx2"/>
          </a:solidFill>
          <a:latin typeface="Times" pitchFamily="-105" charset="0"/>
        </a:defRPr>
      </a:lvl8pPr>
      <a:lvl9pPr marL="1828530" algn="l" rtl="0" eaLnBrk="0" fontAlgn="base" hangingPunct="0">
        <a:spcBef>
          <a:spcPct val="0"/>
        </a:spcBef>
        <a:spcAft>
          <a:spcPct val="0"/>
        </a:spcAft>
        <a:defRPr sz="4400">
          <a:solidFill>
            <a:schemeClr val="tx2"/>
          </a:solidFill>
          <a:latin typeface="Times" pitchFamily="-105" charset="0"/>
        </a:defRPr>
      </a:lvl9pPr>
    </p:titleStyle>
    <p:bodyStyle>
      <a:lvl1pPr marL="342849" indent="-342849"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839" indent="-285708"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2829" indent="-228567"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599961" indent="-228567"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094" indent="-228567"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225" indent="-228567"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359" indent="-228567"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8490" indent="-228567"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5622" indent="-228567"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3646474"/>
      </p:ext>
    </p:extLst>
  </p:cSld>
  <p:clrMap bg1="lt1" tx1="dk1" bg2="lt2" tx2="dk2" accent1="accent1" accent2="accent2" accent3="accent3" accent4="accent4" accent5="accent5" accent6="accent6" hlink="hlink" folHlink="folHlink"/>
  <p:sldLayoutIdLst>
    <p:sldLayoutId id="2147492397" r:id="rId1"/>
    <p:sldLayoutId id="2147492398" r:id="rId2"/>
    <p:sldLayoutId id="2147492399" r:id="rId3"/>
    <p:sldLayoutId id="2147492400" r:id="rId4"/>
    <p:sldLayoutId id="2147492401" r:id="rId5"/>
    <p:sldLayoutId id="2147492402" r:id="rId6"/>
    <p:sldLayoutId id="2147492403" r:id="rId7"/>
    <p:sldLayoutId id="2147492404" r:id="rId8"/>
    <p:sldLayoutId id="2147492405" r:id="rId9"/>
    <p:sldLayoutId id="2147492406" r:id="rId10"/>
    <p:sldLayoutId id="214749240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93E7E47F-8423-794F-9338-4BE93370A719}" type="datetimeFigureOut">
              <a:rPr lang="en-US"/>
              <a:pPr eaLnBrk="1" hangingPunct="1">
                <a:defRPr/>
              </a:pPr>
              <a:t>5/29/23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36919755-C6FD-6B4D-A594-EA60682B5913}" type="slidenum">
              <a:rPr lang="en-US"/>
              <a:pPr eaLnBrk="1" hangingPunct="1">
                <a:defRPr/>
              </a:pPr>
              <a:t>‹#›</a:t>
            </a:fld>
            <a:endParaRPr lang="en-US"/>
          </a:p>
        </p:txBody>
      </p:sp>
    </p:spTree>
    <p:extLst>
      <p:ext uri="{BB962C8B-B14F-4D97-AF65-F5344CB8AC3E}">
        <p14:creationId xmlns:p14="http://schemas.microsoft.com/office/powerpoint/2010/main" val="1077935630"/>
      </p:ext>
    </p:extLst>
  </p:cSld>
  <p:clrMap bg1="lt1" tx1="dk1" bg2="lt2" tx2="dk2" accent1="accent1" accent2="accent2" accent3="accent3" accent4="accent4" accent5="accent5" accent6="accent6" hlink="hlink" folHlink="folHlink"/>
  <p:sldLayoutIdLst>
    <p:sldLayoutId id="2147492421" r:id="rId1"/>
    <p:sldLayoutId id="2147492422" r:id="rId2"/>
    <p:sldLayoutId id="2147492423" r:id="rId3"/>
    <p:sldLayoutId id="2147492424" r:id="rId4"/>
    <p:sldLayoutId id="2147492425" r:id="rId5"/>
    <p:sldLayoutId id="2147492426" r:id="rId6"/>
    <p:sldLayoutId id="2147492427" r:id="rId7"/>
    <p:sldLayoutId id="2147492428" r:id="rId8"/>
    <p:sldLayoutId id="2147492429" r:id="rId9"/>
    <p:sldLayoutId id="2147492430" r:id="rId10"/>
    <p:sldLayoutId id="2147492431" r:id="rId11"/>
  </p:sldLayoutIdLst>
  <p:txStyles>
    <p:titleStyle>
      <a:lvl1pPr algn="ctr" defTabSz="45702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54" indent="-285638" algn="l" defTabSz="45702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545" indent="-228510" algn="l" defTabSz="45702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566"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584"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0354" name="Group 2"/>
          <p:cNvGrpSpPr>
            <a:grpSpLocks/>
          </p:cNvGrpSpPr>
          <p:nvPr/>
        </p:nvGrpSpPr>
        <p:grpSpPr bwMode="auto">
          <a:xfrm>
            <a:off x="0" y="2286000"/>
            <a:ext cx="9144000" cy="3581400"/>
            <a:chOff x="0" y="1968"/>
            <a:chExt cx="5760" cy="2256"/>
          </a:xfrm>
        </p:grpSpPr>
        <p:sp>
          <p:nvSpPr>
            <p:cNvPr id="100361"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2"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3"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4"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5"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6"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7"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8"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9"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0"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1"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2"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3"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4"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5"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6"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7"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8"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9"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0"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1"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2"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3"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4"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5"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6"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7"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8"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9"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0"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1"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2"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3"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4"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5"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6"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7"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8"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9"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0"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1"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2"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3"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4"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5"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6"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7"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8"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9"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0"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1"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2"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3"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4"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5"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6"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7"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8"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9"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20"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21"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22"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23"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grpSp>
      <p:sp>
        <p:nvSpPr>
          <p:cNvPr id="100355"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ltLang="ja-JP"/>
              <a:t>Click to edit Master title style</a:t>
            </a:r>
          </a:p>
        </p:txBody>
      </p:sp>
      <p:sp>
        <p:nvSpPr>
          <p:cNvPr id="100356"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34212"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134213" name="Rectangle 69"/>
          <p:cNvSpPr>
            <a:spLocks noGrp="1" noChangeArrowheads="1"/>
          </p:cNvSpPr>
          <p:nvPr>
            <p:ph type="ftr" sz="quarter" idx="3"/>
          </p:nvPr>
        </p:nvSpPr>
        <p:spPr bwMode="auto">
          <a:xfrm>
            <a:off x="2057407" y="6248400"/>
            <a:ext cx="5237163"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134214"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6DCE0253-864C-BB4C-BE3D-4087E2F8088D}" type="slidenum">
              <a:rPr lang="en-US" altLang="ja-JP"/>
              <a:pPr>
                <a:defRPr/>
              </a:pPr>
              <a:t>‹#›</a:t>
            </a:fld>
            <a:endParaRPr lang="en-US" altLang="ja-JP"/>
          </a:p>
        </p:txBody>
      </p:sp>
      <p:pic>
        <p:nvPicPr>
          <p:cNvPr id="100360"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91907"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2pPr>
      <a:lvl3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3pPr>
      <a:lvl4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4pPr>
      <a:lvl5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5pPr>
      <a:lvl6pPr marL="457042"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6pPr>
      <a:lvl7pPr marL="914085"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7pPr>
      <a:lvl8pPr marL="1371124"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8pPr>
      <a:lvl9pPr marL="1828170"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9pPr>
    </p:titleStyle>
    <p:bodyStyle>
      <a:lvl1pPr marL="453868" indent="-352303"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8848" indent="-350717"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124" indent="-317388"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034" indent="-301520"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099" indent="-295171"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4140"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6pPr>
      <a:lvl7pPr marL="3261179"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7pPr>
      <a:lvl8pPr marL="3718219"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8pPr>
      <a:lvl9pPr marL="4175264"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78856216"/>
      </p:ext>
    </p:extLst>
  </p:cSld>
  <p:clrMap bg1="lt1" tx1="dk1" bg2="lt2" tx2="dk2" accent1="accent1" accent2="accent2" accent3="accent3" accent4="accent4" accent5="accent5" accent6="accent6" hlink="hlink" folHlink="folHlink"/>
  <p:sldLayoutIdLst>
    <p:sldLayoutId id="2147492481" r:id="rId1"/>
    <p:sldLayoutId id="2147492482" r:id="rId2"/>
    <p:sldLayoutId id="2147492483" r:id="rId3"/>
    <p:sldLayoutId id="2147492484" r:id="rId4"/>
    <p:sldLayoutId id="2147492485" r:id="rId5"/>
    <p:sldLayoutId id="2147492486" r:id="rId6"/>
    <p:sldLayoutId id="2147492487" r:id="rId7"/>
    <p:sldLayoutId id="2147492488" r:id="rId8"/>
    <p:sldLayoutId id="2147492489" r:id="rId9"/>
    <p:sldLayoutId id="2147492490" r:id="rId10"/>
    <p:sldLayoutId id="2147492491" r:id="rId11"/>
    <p:sldLayoutId id="2147492492" r:id="rId12"/>
    <p:sldLayoutId id="214749249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38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2E7D0350-0B31-444E-B8DA-9478985F8C74}" type="slidenum">
              <a:rPr lang="en-US"/>
              <a:pPr>
                <a:defRPr/>
              </a:pPr>
              <a:t>‹#›</a:t>
            </a:fld>
            <a:endParaRPr lang="en-US"/>
          </a:p>
        </p:txBody>
      </p:sp>
    </p:spTree>
    <p:extLst>
      <p:ext uri="{BB962C8B-B14F-4D97-AF65-F5344CB8AC3E}">
        <p14:creationId xmlns:p14="http://schemas.microsoft.com/office/powerpoint/2010/main" val="3974783466"/>
      </p:ext>
    </p:extLst>
  </p:cSld>
  <p:clrMap bg1="lt1" tx1="dk1" bg2="lt2" tx2="dk2" accent1="accent1" accent2="accent2" accent3="accent3" accent4="accent4" accent5="accent5" accent6="accent6" hlink="hlink" folHlink="folHlink"/>
  <p:sldLayoutIdLst>
    <p:sldLayoutId id="2147492503" r:id="rId1"/>
    <p:sldLayoutId id="2147492504" r:id="rId2"/>
    <p:sldLayoutId id="2147492505" r:id="rId3"/>
    <p:sldLayoutId id="2147492506" r:id="rId4"/>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42018" name="Group 2"/>
          <p:cNvGrpSpPr>
            <a:grpSpLocks/>
          </p:cNvGrpSpPr>
          <p:nvPr/>
        </p:nvGrpSpPr>
        <p:grpSpPr bwMode="auto">
          <a:xfrm>
            <a:off x="0" y="0"/>
            <a:ext cx="8478838" cy="6173788"/>
            <a:chOff x="0" y="0"/>
            <a:chExt cx="5341" cy="3889"/>
          </a:xfrm>
        </p:grpSpPr>
        <p:sp>
          <p:nvSpPr>
            <p:cNvPr id="3082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p>
          </p:txBody>
        </p:sp>
        <p:sp>
          <p:nvSpPr>
            <p:cNvPr id="3082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p>
          </p:txBody>
        </p:sp>
        <p:sp>
          <p:nvSpPr>
            <p:cNvPr id="3082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p>
          </p:txBody>
        </p:sp>
        <p:sp>
          <p:nvSpPr>
            <p:cNvPr id="3082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p>
          </p:txBody>
        </p:sp>
      </p:grpSp>
      <p:sp>
        <p:nvSpPr>
          <p:cNvPr id="24269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269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defRPr>
            </a:lvl1pPr>
          </a:lstStyle>
          <a:p>
            <a:pPr>
              <a:defRPr/>
            </a:pPr>
            <a:fld id="{6ED35E2A-4D08-A84F-BFB8-519951EB962F}" type="slidenum">
              <a:rPr lang="en-US"/>
              <a:pPr>
                <a:defRPr/>
              </a:pPr>
              <a:t>‹#›</a:t>
            </a:fld>
            <a:endParaRPr lang="en-US"/>
          </a:p>
        </p:txBody>
      </p:sp>
      <p:sp>
        <p:nvSpPr>
          <p:cNvPr id="24269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3979145"/>
      </p:ext>
    </p:extLst>
  </p:cSld>
  <p:clrMap bg1="dk2" tx1="lt1" bg2="dk1" tx2="lt2" accent1="accent1" accent2="accent2" accent3="accent3" accent4="accent4" accent5="accent5" accent6="accent6" hlink="hlink" folHlink="folHlink"/>
  <p:sldLayoutIdLst>
    <p:sldLayoutId id="2147492508" r:id="rId1"/>
    <p:sldLayoutId id="2147492509" r:id="rId2"/>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7F2F2-CED7-A642-8740-48D68307F006}" type="datetimeFigureOut">
              <a:rPr lang="en-US" smtClean="0">
                <a:solidFill>
                  <a:prstClr val="black">
                    <a:tint val="75000"/>
                  </a:prstClr>
                </a:solidFill>
                <a:latin typeface="Arial"/>
              </a:rPr>
              <a:pPr/>
              <a:t>5/29/23</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515172500"/>
      </p:ext>
    </p:extLst>
  </p:cSld>
  <p:clrMap bg1="lt1" tx1="dk1" bg2="lt2" tx2="dk2" accent1="accent1" accent2="accent2" accent3="accent3" accent4="accent4" accent5="accent5" accent6="accent6" hlink="hlink" folHlink="folHlink"/>
  <p:sldLayoutIdLst>
    <p:sldLayoutId id="2147492511" r:id="rId1"/>
    <p:sldLayoutId id="2147492512" r:id="rId2"/>
    <p:sldLayoutId id="2147492513" r:id="rId3"/>
    <p:sldLayoutId id="2147492514" r:id="rId4"/>
    <p:sldLayoutId id="2147492515" r:id="rId5"/>
    <p:sldLayoutId id="2147492516" r:id="rId6"/>
    <p:sldLayoutId id="2147492517" r:id="rId7"/>
    <p:sldLayoutId id="2147492518" r:id="rId8"/>
    <p:sldLayoutId id="2147492519" r:id="rId9"/>
    <p:sldLayoutId id="2147492520" r:id="rId10"/>
    <p:sldLayoutId id="214749252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3794" name="Group 2"/>
          <p:cNvGrpSpPr>
            <a:grpSpLocks/>
          </p:cNvGrpSpPr>
          <p:nvPr/>
        </p:nvGrpSpPr>
        <p:grpSpPr bwMode="auto">
          <a:xfrm>
            <a:off x="457200" y="992188"/>
            <a:ext cx="8153400" cy="1600200"/>
            <a:chOff x="288" y="625"/>
            <a:chExt cx="5136" cy="1008"/>
          </a:xfrm>
        </p:grpSpPr>
        <p:sp>
          <p:nvSpPr>
            <p:cNvPr id="33800"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33801"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33802"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33803"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endParaRPr>
            </a:p>
          </p:txBody>
        </p:sp>
      </p:grpSp>
      <p:sp>
        <p:nvSpPr>
          <p:cNvPr id="3379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b" anchorCtr="0" compatLnSpc="1">
            <a:prstTxWarp prst="textNoShape">
              <a:avLst/>
            </a:prstTxWarp>
          </a:bodyPr>
          <a:lstStyle/>
          <a:p>
            <a:pPr lvl="0"/>
            <a:r>
              <a:rPr lang="en-US"/>
              <a:t>Click to edit Master title style</a:t>
            </a:r>
          </a:p>
        </p:txBody>
      </p:sp>
      <p:sp>
        <p:nvSpPr>
          <p:cNvPr id="3379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10" tIns="46005" rIns="92010" bIns="460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ctr">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10" tIns="46005" rIns="92010" bIns="46005" numCol="1" anchor="ctr" anchorCtr="0" compatLnSpc="1">
            <a:prstTxWarp prst="textNoShape">
              <a:avLst/>
            </a:prstTxWarp>
          </a:bodyPr>
          <a:lstStyle>
            <a:lvl1pPr algn="r">
              <a:defRPr sz="1400">
                <a:solidFill>
                  <a:srgbClr val="FFFFCC"/>
                </a:solidFill>
                <a:latin typeface="Arial" charset="0"/>
              </a:defRPr>
            </a:lvl1pPr>
          </a:lstStyle>
          <a:p>
            <a:pPr>
              <a:defRPr/>
            </a:pPr>
            <a:fld id="{F8EC5CAA-95A2-2A49-8EF8-139EEE3FAF09}" type="slidenum">
              <a:rPr lang="en-US"/>
              <a:pPr>
                <a:defRPr/>
              </a:pPr>
              <a:t>‹#›</a:t>
            </a:fld>
            <a:endParaRPr lang="en-US"/>
          </a:p>
        </p:txBody>
      </p:sp>
    </p:spTree>
    <p:extLst>
      <p:ext uri="{BB962C8B-B14F-4D97-AF65-F5344CB8AC3E}">
        <p14:creationId xmlns:p14="http://schemas.microsoft.com/office/powerpoint/2010/main" val="2381683342"/>
      </p:ext>
    </p:extLst>
  </p:cSld>
  <p:clrMap bg1="dk2" tx1="lt1" bg2="dk1" tx2="lt2" accent1="accent1" accent2="accent2" accent3="accent3" accent4="accent4" accent5="accent5" accent6="accent6" hlink="hlink" folHlink="folHlink"/>
  <p:sldLayoutIdLst>
    <p:sldLayoutId id="2147492670" r:id="rId1"/>
    <p:sldLayoutId id="2147492671" r:id="rId2"/>
    <p:sldLayoutId id="2147492672" r:id="rId3"/>
    <p:sldLayoutId id="2147492673" r:id="rId4"/>
    <p:sldLayoutId id="2147492674" r:id="rId5"/>
    <p:sldLayoutId id="2147492675" r:id="rId6"/>
    <p:sldLayoutId id="2147492676" r:id="rId7"/>
    <p:sldLayoutId id="2147492677" r:id="rId8"/>
    <p:sldLayoutId id="2147492678" r:id="rId9"/>
    <p:sldLayoutId id="2147492679" r:id="rId10"/>
    <p:sldLayoutId id="2147492680" r:id="rId11"/>
    <p:sldLayoutId id="2147492681"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6880" algn="r" rtl="0" fontAlgn="base">
        <a:spcBef>
          <a:spcPct val="0"/>
        </a:spcBef>
        <a:spcAft>
          <a:spcPct val="0"/>
        </a:spcAft>
        <a:defRPr sz="4400" i="1">
          <a:solidFill>
            <a:schemeClr val="tx2"/>
          </a:solidFill>
          <a:latin typeface="Times New Roman" charset="0"/>
        </a:defRPr>
      </a:lvl6pPr>
      <a:lvl7pPr marL="913758" algn="r" rtl="0" fontAlgn="base">
        <a:spcBef>
          <a:spcPct val="0"/>
        </a:spcBef>
        <a:spcAft>
          <a:spcPct val="0"/>
        </a:spcAft>
        <a:defRPr sz="4400" i="1">
          <a:solidFill>
            <a:schemeClr val="tx2"/>
          </a:solidFill>
          <a:latin typeface="Times New Roman" charset="0"/>
        </a:defRPr>
      </a:lvl7pPr>
      <a:lvl8pPr marL="1370639" algn="r" rtl="0" fontAlgn="base">
        <a:spcBef>
          <a:spcPct val="0"/>
        </a:spcBef>
        <a:spcAft>
          <a:spcPct val="0"/>
        </a:spcAft>
        <a:defRPr sz="4400" i="1">
          <a:solidFill>
            <a:schemeClr val="tx2"/>
          </a:solidFill>
          <a:latin typeface="Times New Roman" charset="0"/>
        </a:defRPr>
      </a:lvl8pPr>
      <a:lvl9pPr marL="1827517" algn="r" rtl="0" fontAlgn="base">
        <a:spcBef>
          <a:spcPct val="0"/>
        </a:spcBef>
        <a:spcAft>
          <a:spcPct val="0"/>
        </a:spcAft>
        <a:defRPr sz="4400" i="1">
          <a:solidFill>
            <a:schemeClr val="tx2"/>
          </a:solidFill>
          <a:latin typeface="Times New Roman" charset="0"/>
        </a:defRPr>
      </a:lvl9pPr>
    </p:titleStyle>
    <p:bodyStyle>
      <a:lvl1pPr marL="342659" indent="-342659"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428" indent="-285548"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2199" indent="-228439"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59907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5957" indent="-228439"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2836" indent="-228439" algn="l" rtl="0" fontAlgn="base">
        <a:spcBef>
          <a:spcPct val="20000"/>
        </a:spcBef>
        <a:spcAft>
          <a:spcPct val="0"/>
        </a:spcAft>
        <a:buClr>
          <a:schemeClr val="tx2"/>
        </a:buClr>
        <a:buChar char="•"/>
        <a:defRPr sz="2000">
          <a:solidFill>
            <a:schemeClr val="tx1"/>
          </a:solidFill>
          <a:latin typeface="+mn-lt"/>
          <a:ea typeface="Geneva" charset="-128"/>
        </a:defRPr>
      </a:lvl6pPr>
      <a:lvl7pPr marL="2969716" indent="-228439" algn="l" rtl="0" fontAlgn="base">
        <a:spcBef>
          <a:spcPct val="20000"/>
        </a:spcBef>
        <a:spcAft>
          <a:spcPct val="0"/>
        </a:spcAft>
        <a:buClr>
          <a:schemeClr val="tx2"/>
        </a:buClr>
        <a:buChar char="•"/>
        <a:defRPr sz="2000">
          <a:solidFill>
            <a:schemeClr val="tx1"/>
          </a:solidFill>
          <a:latin typeface="+mn-lt"/>
          <a:ea typeface="Geneva" charset="-128"/>
        </a:defRPr>
      </a:lvl7pPr>
      <a:lvl8pPr marL="3426595" indent="-228439" algn="l" rtl="0" fontAlgn="base">
        <a:spcBef>
          <a:spcPct val="20000"/>
        </a:spcBef>
        <a:spcAft>
          <a:spcPct val="0"/>
        </a:spcAft>
        <a:buClr>
          <a:schemeClr val="tx2"/>
        </a:buClr>
        <a:buChar char="•"/>
        <a:defRPr sz="2000">
          <a:solidFill>
            <a:schemeClr val="tx1"/>
          </a:solidFill>
          <a:latin typeface="+mn-lt"/>
          <a:ea typeface="Geneva" charset="-128"/>
        </a:defRPr>
      </a:lvl8pPr>
      <a:lvl9pPr marL="3883472" indent="-228439"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02"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03" name="Picture 102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0938" y="1676406"/>
            <a:ext cx="6697662" cy="12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4" name="Rectangle 1028"/>
          <p:cNvSpPr>
            <a:spLocks noGrp="1" noChangeArrowheads="1"/>
          </p:cNvSpPr>
          <p:nvPr>
            <p:ph type="title"/>
          </p:nvPr>
        </p:nvSpPr>
        <p:spPr bwMode="auto">
          <a:xfrm>
            <a:off x="685800" y="533400"/>
            <a:ext cx="77724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b" anchorCtr="0" compatLnSpc="1">
            <a:prstTxWarp prst="textNoShape">
              <a:avLst/>
            </a:prstTxWarp>
          </a:bodyPr>
          <a:lstStyle/>
          <a:p>
            <a:pPr lvl="0"/>
            <a:r>
              <a:rPr lang="en-US"/>
              <a:t>Click to edit Master title style</a:t>
            </a:r>
          </a:p>
        </p:txBody>
      </p:sp>
      <p:sp>
        <p:nvSpPr>
          <p:cNvPr id="51205" name="Rectangle 102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1030"/>
          <p:cNvSpPr>
            <a:spLocks noGrp="1" noChangeArrowheads="1"/>
          </p:cNvSpPr>
          <p:nvPr>
            <p:ph type="dt" sz="half" idx="2"/>
          </p:nvPr>
        </p:nvSpPr>
        <p:spPr bwMode="auto">
          <a:xfrm>
            <a:off x="685800" y="6137275"/>
            <a:ext cx="1905000" cy="45720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lvl1pPr defTabSz="456880" eaLnBrk="0" hangingPunct="0">
              <a:defRPr sz="1400">
                <a:solidFill>
                  <a:srgbClr val="212164"/>
                </a:solidFill>
                <a:latin typeface="Arial" charset="0"/>
                <a:ea typeface="ＭＳ Ｐゴシック" charset="-128"/>
                <a:cs typeface="ＭＳ Ｐゴシック" charset="-128"/>
              </a:defRPr>
            </a:lvl1pPr>
          </a:lstStyle>
          <a:p>
            <a:pPr>
              <a:defRPr/>
            </a:pPr>
            <a:endParaRPr lang="en-US"/>
          </a:p>
        </p:txBody>
      </p:sp>
      <p:sp>
        <p:nvSpPr>
          <p:cNvPr id="82951" name="Rectangle 1031"/>
          <p:cNvSpPr>
            <a:spLocks noGrp="1" noChangeArrowheads="1"/>
          </p:cNvSpPr>
          <p:nvPr>
            <p:ph type="ftr" sz="quarter" idx="3"/>
          </p:nvPr>
        </p:nvSpPr>
        <p:spPr bwMode="auto">
          <a:xfrm>
            <a:off x="3124200" y="6137275"/>
            <a:ext cx="2895600" cy="45720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lvl1pPr algn="ctr" defTabSz="456880" eaLnBrk="0" hangingPunct="0">
              <a:defRPr sz="1400">
                <a:solidFill>
                  <a:srgbClr val="212164"/>
                </a:solidFill>
                <a:latin typeface="Arial" charset="0"/>
                <a:ea typeface="ＭＳ Ｐゴシック" charset="-128"/>
                <a:cs typeface="ＭＳ Ｐゴシック" charset="-128"/>
              </a:defRPr>
            </a:lvl1pPr>
          </a:lstStyle>
          <a:p>
            <a:pPr>
              <a:defRPr/>
            </a:pPr>
            <a:endParaRPr lang="en-US"/>
          </a:p>
        </p:txBody>
      </p:sp>
      <p:sp>
        <p:nvSpPr>
          <p:cNvPr id="82952" name="Rectangle 1032"/>
          <p:cNvSpPr>
            <a:spLocks noGrp="1" noChangeArrowheads="1"/>
          </p:cNvSpPr>
          <p:nvPr>
            <p:ph type="sldNum" sz="quarter" idx="4"/>
          </p:nvPr>
        </p:nvSpPr>
        <p:spPr bwMode="auto">
          <a:xfrm>
            <a:off x="6553200" y="6137275"/>
            <a:ext cx="1905000" cy="457200"/>
          </a:xfrm>
          <a:prstGeom prst="rect">
            <a:avLst/>
          </a:prstGeom>
          <a:noFill/>
          <a:ln w="9525">
            <a:noFill/>
            <a:miter lim="800000"/>
            <a:headEnd/>
            <a:tailEnd/>
          </a:ln>
        </p:spPr>
        <p:txBody>
          <a:bodyPr vert="horz" wrap="square" lIns="91376" tIns="45688" rIns="91376" bIns="45688" numCol="1" anchor="t" anchorCtr="0" compatLnSpc="1">
            <a:prstTxWarp prst="textNoShape">
              <a:avLst/>
            </a:prstTxWarp>
          </a:bodyPr>
          <a:lstStyle>
            <a:lvl1pPr algn="r" defTabSz="456880" eaLnBrk="0" hangingPunct="0">
              <a:defRPr sz="1400">
                <a:solidFill>
                  <a:srgbClr val="212164"/>
                </a:solidFill>
                <a:latin typeface="Arial" charset="0"/>
              </a:defRPr>
            </a:lvl1pPr>
          </a:lstStyle>
          <a:p>
            <a:pPr>
              <a:defRPr/>
            </a:pPr>
            <a:fld id="{223D8E35-2756-3E43-9D47-AD7494C57F0C}" type="slidenum">
              <a:rPr lang="en-US"/>
              <a:pPr>
                <a:defRPr/>
              </a:pPr>
              <a:t>‹#›</a:t>
            </a:fld>
            <a:endParaRPr lang="en-US"/>
          </a:p>
        </p:txBody>
      </p:sp>
    </p:spTree>
    <p:extLst>
      <p:ext uri="{BB962C8B-B14F-4D97-AF65-F5344CB8AC3E}">
        <p14:creationId xmlns:p14="http://schemas.microsoft.com/office/powerpoint/2010/main" val="633504897"/>
      </p:ext>
    </p:extLst>
  </p:cSld>
  <p:clrMap bg1="lt1" tx1="dk1" bg2="lt2" tx2="dk2" accent1="accent1" accent2="accent2" accent3="accent3" accent4="accent4" accent5="accent5" accent6="accent6" hlink="hlink" folHlink="folHlink"/>
  <p:sldLayoutIdLst>
    <p:sldLayoutId id="2147492685" r:id="rId1"/>
  </p:sldLayoutIdLst>
  <p:txStyles>
    <p:titleStyle>
      <a:lvl1pPr algn="ctr" rtl="0" eaLnBrk="0" fontAlgn="base" hangingPunct="0">
        <a:spcBef>
          <a:spcPct val="0"/>
        </a:spcBef>
        <a:spcAft>
          <a:spcPct val="0"/>
        </a:spcAft>
        <a:defRPr kumimoji="1" sz="4400" b="1">
          <a:solidFill>
            <a:schemeClr val="tx1"/>
          </a:solidFill>
          <a:latin typeface="+mj-lt"/>
          <a:ea typeface="+mj-ea"/>
          <a:cs typeface="+mj-cs"/>
        </a:defRPr>
      </a:lvl1pPr>
      <a:lvl2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2pPr>
      <a:lvl3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3pPr>
      <a:lvl4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4pPr>
      <a:lvl5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5pPr>
      <a:lvl6pPr marL="45688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6pPr>
      <a:lvl7pPr marL="913758"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7pPr>
      <a:lvl8pPr marL="1370639"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8pPr>
      <a:lvl9pPr marL="1827517"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9pPr>
    </p:titleStyle>
    <p:bodyStyle>
      <a:lvl1pPr marL="342659" indent="-342659" algn="l" rtl="0" eaLnBrk="0" fontAlgn="base" hangingPunct="0">
        <a:spcBef>
          <a:spcPct val="20000"/>
        </a:spcBef>
        <a:spcAft>
          <a:spcPct val="0"/>
        </a:spcAft>
        <a:buChar char="•"/>
        <a:defRPr kumimoji="1" sz="3200">
          <a:solidFill>
            <a:schemeClr val="tx1"/>
          </a:solidFill>
          <a:latin typeface="+mn-lt"/>
          <a:ea typeface="+mn-ea"/>
          <a:cs typeface="+mn-cs"/>
        </a:defRPr>
      </a:lvl1pPr>
      <a:lvl2pPr marL="742428" indent="-285548" algn="l" rtl="0" eaLnBrk="0" fontAlgn="base" hangingPunct="0">
        <a:spcBef>
          <a:spcPct val="20000"/>
        </a:spcBef>
        <a:spcAft>
          <a:spcPct val="0"/>
        </a:spcAft>
        <a:buChar char="–"/>
        <a:defRPr kumimoji="1"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kumimoji="1"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kumimoji="1"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kumimoji="1" sz="2000">
          <a:solidFill>
            <a:schemeClr val="tx1"/>
          </a:solidFill>
          <a:latin typeface="+mn-lt"/>
          <a:ea typeface="+mn-ea"/>
          <a:cs typeface="+mn-cs"/>
        </a:defRPr>
      </a:lvl5pPr>
      <a:lvl6pPr marL="2512836" indent="-228439" algn="l" rtl="0" fontAlgn="base">
        <a:spcBef>
          <a:spcPct val="20000"/>
        </a:spcBef>
        <a:spcAft>
          <a:spcPct val="0"/>
        </a:spcAft>
        <a:buChar char="»"/>
        <a:defRPr kumimoji="1" sz="2000">
          <a:solidFill>
            <a:schemeClr val="tx1"/>
          </a:solidFill>
          <a:latin typeface="+mn-lt"/>
          <a:ea typeface="+mn-ea"/>
          <a:cs typeface="+mn-cs"/>
        </a:defRPr>
      </a:lvl6pPr>
      <a:lvl7pPr marL="2969716" indent="-228439" algn="l" rtl="0" fontAlgn="base">
        <a:spcBef>
          <a:spcPct val="20000"/>
        </a:spcBef>
        <a:spcAft>
          <a:spcPct val="0"/>
        </a:spcAft>
        <a:buChar char="»"/>
        <a:defRPr kumimoji="1" sz="2000">
          <a:solidFill>
            <a:schemeClr val="tx1"/>
          </a:solidFill>
          <a:latin typeface="+mn-lt"/>
          <a:ea typeface="+mn-ea"/>
          <a:cs typeface="+mn-cs"/>
        </a:defRPr>
      </a:lvl7pPr>
      <a:lvl8pPr marL="3426595" indent="-228439" algn="l" rtl="0" fontAlgn="base">
        <a:spcBef>
          <a:spcPct val="20000"/>
        </a:spcBef>
        <a:spcAft>
          <a:spcPct val="0"/>
        </a:spcAft>
        <a:buChar char="»"/>
        <a:defRPr kumimoji="1" sz="2000">
          <a:solidFill>
            <a:schemeClr val="tx1"/>
          </a:solidFill>
          <a:latin typeface="+mn-lt"/>
          <a:ea typeface="+mn-ea"/>
          <a:cs typeface="+mn-cs"/>
        </a:defRPr>
      </a:lvl8pPr>
      <a:lvl9pPr marL="3883472" indent="-228439" algn="l" rtl="0" fontAlgn="base">
        <a:spcBef>
          <a:spcPct val="20000"/>
        </a:spcBef>
        <a:spcAft>
          <a:spcPct val="0"/>
        </a:spcAft>
        <a:buChar char="»"/>
        <a:defRPr kumimoji="1"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1026" name="Text Box 21"/>
          <p:cNvSpPr txBox="1">
            <a:spLocks noChangeArrowheads="1"/>
          </p:cNvSpPr>
          <p:nvPr userDrawn="1"/>
        </p:nvSpPr>
        <p:spPr bwMode="auto">
          <a:xfrm>
            <a:off x="449263" y="6537325"/>
            <a:ext cx="9763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2070" name="Rectangle 22"/>
          <p:cNvSpPr>
            <a:spLocks noChangeArrowheads="1"/>
          </p:cNvSpPr>
          <p:nvPr userDrawn="1"/>
        </p:nvSpPr>
        <p:spPr bwMode="auto">
          <a:xfrm>
            <a:off x="7485063" y="6526213"/>
            <a:ext cx="739775" cy="2444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rPr>
              <a:t>9.6.05B.</a:t>
            </a:r>
          </a:p>
        </p:txBody>
      </p:sp>
    </p:spTree>
    <p:extLst>
      <p:ext uri="{BB962C8B-B14F-4D97-AF65-F5344CB8AC3E}">
        <p14:creationId xmlns:p14="http://schemas.microsoft.com/office/powerpoint/2010/main" val="3077385300"/>
      </p:ext>
    </p:extLst>
  </p:cSld>
  <p:clrMap bg1="dk2" tx1="lt1" bg2="dk1" tx2="lt2" accent1="accent1" accent2="accent2" accent3="accent3" accent4="accent4" accent5="accent5" accent6="accent6" hlink="hlink" folHlink="folHlink"/>
  <p:sldLayoutIdLst>
    <p:sldLayoutId id="2147492744" r:id="rId1"/>
    <p:sldLayoutId id="2147492745" r:id="rId2"/>
    <p:sldLayoutId id="2147492746" r:id="rId3"/>
    <p:sldLayoutId id="2147492747" r:id="rId4"/>
    <p:sldLayoutId id="2147492748" r:id="rId5"/>
    <p:sldLayoutId id="2147492749" r:id="rId6"/>
    <p:sldLayoutId id="2147492750" r:id="rId7"/>
    <p:sldLayoutId id="2147492751" r:id="rId8"/>
    <p:sldLayoutId id="2147492752" r:id="rId9"/>
    <p:sldLayoutId id="2147492753" r:id="rId10"/>
    <p:sldLayoutId id="2147492754"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08" charset="0"/>
        </a:defRPr>
      </a:lvl6pPr>
      <a:lvl7pPr marL="914400" algn="ctr" rtl="0" eaLnBrk="0" fontAlgn="base" hangingPunct="0">
        <a:spcBef>
          <a:spcPct val="0"/>
        </a:spcBef>
        <a:spcAft>
          <a:spcPct val="0"/>
        </a:spcAft>
        <a:defRPr sz="4400">
          <a:solidFill>
            <a:schemeClr val="tx2"/>
          </a:solidFill>
          <a:latin typeface="Times New Roman" pitchFamily="-108" charset="0"/>
        </a:defRPr>
      </a:lvl7pPr>
      <a:lvl8pPr marL="1371600" algn="ctr" rtl="0" eaLnBrk="0" fontAlgn="base" hangingPunct="0">
        <a:spcBef>
          <a:spcPct val="0"/>
        </a:spcBef>
        <a:spcAft>
          <a:spcPct val="0"/>
        </a:spcAft>
        <a:defRPr sz="4400">
          <a:solidFill>
            <a:schemeClr val="tx2"/>
          </a:solidFill>
          <a:latin typeface="Times New Roman" pitchFamily="-108" charset="0"/>
        </a:defRPr>
      </a:lvl8pPr>
      <a:lvl9pPr marL="1828800" algn="ctr" rtl="0" eaLnBrk="0" fontAlgn="base" hangingPunct="0">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lvl1pPr>
              <a:defRPr sz="1400">
                <a:solidFill>
                  <a:srgbClr val="000000"/>
                </a:solidFill>
                <a:latin typeface="Times"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charset="0"/>
                <a:cs typeface="+mn-cs"/>
              </a:defRPr>
            </a:lvl1pPr>
          </a:lstStyle>
          <a:p>
            <a:pPr>
              <a:defRPr/>
            </a:pPr>
            <a:fld id="{270338EC-43D0-E747-A5E2-168173D2C499}" type="slidenum">
              <a:rPr lang="en-US"/>
              <a:pPr>
                <a:defRPr/>
              </a:pPr>
              <a:t>‹#›</a:t>
            </a:fld>
            <a:endParaRPr lang="en-US"/>
          </a:p>
        </p:txBody>
      </p:sp>
    </p:spTree>
    <p:extLst>
      <p:ext uri="{BB962C8B-B14F-4D97-AF65-F5344CB8AC3E}">
        <p14:creationId xmlns:p14="http://schemas.microsoft.com/office/powerpoint/2010/main" val="4230777082"/>
      </p:ext>
    </p:extLst>
  </p:cSld>
  <p:clrMap bg1="lt1" tx1="dk1" bg2="lt2" tx2="dk2" accent1="accent1" accent2="accent2" accent3="accent3" accent4="accent4" accent5="accent5" accent6="accent6" hlink="hlink" folHlink="folHlink"/>
  <p:sldLayoutIdLst>
    <p:sldLayoutId id="2147492770" r:id="rId1"/>
    <p:sldLayoutId id="2147492771" r:id="rId2"/>
    <p:sldLayoutId id="2147492772" r:id="rId3"/>
    <p:sldLayoutId id="2147492773" r:id="rId4"/>
    <p:sldLayoutId id="2147492774" r:id="rId5"/>
    <p:sldLayoutId id="2147492775" r:id="rId6"/>
    <p:sldLayoutId id="2147492776" r:id="rId7"/>
    <p:sldLayoutId id="2147492777" r:id="rId8"/>
    <p:sldLayoutId id="2147492778" r:id="rId9"/>
    <p:sldLayoutId id="2147492779" r:id="rId10"/>
    <p:sldLayoutId id="2147492780"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charset="0"/>
          <a:ea typeface="ＭＳ Ｐゴシック" charset="0"/>
        </a:defRPr>
      </a:lvl6pPr>
      <a:lvl7pPr marL="914085" algn="ctr" rtl="0" fontAlgn="base">
        <a:spcBef>
          <a:spcPct val="0"/>
        </a:spcBef>
        <a:spcAft>
          <a:spcPct val="0"/>
        </a:spcAft>
        <a:defRPr sz="4400">
          <a:solidFill>
            <a:schemeClr val="tx2"/>
          </a:solidFill>
          <a:latin typeface="Times" charset="0"/>
          <a:ea typeface="ＭＳ Ｐゴシック" charset="0"/>
        </a:defRPr>
      </a:lvl7pPr>
      <a:lvl8pPr marL="1371124" algn="ctr" rtl="0" fontAlgn="base">
        <a:spcBef>
          <a:spcPct val="0"/>
        </a:spcBef>
        <a:spcAft>
          <a:spcPct val="0"/>
        </a:spcAft>
        <a:defRPr sz="4400">
          <a:solidFill>
            <a:schemeClr val="tx2"/>
          </a:solidFill>
          <a:latin typeface="Times" charset="0"/>
          <a:ea typeface="ＭＳ Ｐゴシック" charset="0"/>
        </a:defRPr>
      </a:lvl8pPr>
      <a:lvl9pPr marL="1828170" algn="ctr" rtl="0" fontAlgn="base">
        <a:spcBef>
          <a:spcPct val="0"/>
        </a:spcBef>
        <a:spcAft>
          <a:spcPct val="0"/>
        </a:spcAft>
        <a:defRPr sz="4400">
          <a:solidFill>
            <a:schemeClr val="tx2"/>
          </a:solidFill>
          <a:latin typeface="Times" charset="0"/>
          <a:ea typeface="ＭＳ Ｐゴシック"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mn-ea"/>
        </a:defRPr>
      </a:lvl2pPr>
      <a:lvl3pPr marL="1142602" indent="-228522" algn="l" rtl="0" eaLnBrk="0" fontAlgn="base" hangingPunct="0">
        <a:spcBef>
          <a:spcPct val="20000"/>
        </a:spcBef>
        <a:spcAft>
          <a:spcPct val="0"/>
        </a:spcAft>
        <a:buChar char="•"/>
        <a:defRPr sz="2400">
          <a:solidFill>
            <a:schemeClr val="tx1"/>
          </a:solidFill>
          <a:latin typeface="+mn-lt"/>
          <a:ea typeface="+mn-ea"/>
        </a:defRPr>
      </a:lvl3pPr>
      <a:lvl4pPr marL="1599645" indent="-228522" algn="l" rtl="0" eaLnBrk="0" fontAlgn="base" hangingPunct="0">
        <a:spcBef>
          <a:spcPct val="20000"/>
        </a:spcBef>
        <a:spcAft>
          <a:spcPct val="0"/>
        </a:spcAft>
        <a:buChar char="–"/>
        <a:defRPr sz="2000">
          <a:solidFill>
            <a:schemeClr val="tx1"/>
          </a:solidFill>
          <a:latin typeface="+mn-lt"/>
          <a:ea typeface="+mn-ea"/>
        </a:defRPr>
      </a:lvl4pPr>
      <a:lvl5pPr marL="2056686" indent="-228522" algn="l" rtl="0" eaLnBrk="0" fontAlgn="base" hangingPunct="0">
        <a:spcBef>
          <a:spcPct val="20000"/>
        </a:spcBef>
        <a:spcAft>
          <a:spcPct val="0"/>
        </a:spcAft>
        <a:buChar char="»"/>
        <a:defRPr sz="2000">
          <a:solidFill>
            <a:schemeClr val="tx1"/>
          </a:solidFill>
          <a:latin typeface="+mn-lt"/>
          <a:ea typeface="+mn-ea"/>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3267204"/>
      </p:ext>
    </p:extLst>
  </p:cSld>
  <p:clrMap bg1="lt1" tx1="dk1" bg2="lt2" tx2="dk2" accent1="accent1" accent2="accent2" accent3="accent3" accent4="accent4" accent5="accent5" accent6="accent6" hlink="hlink" folHlink="folHlink"/>
  <p:sldLayoutIdLst>
    <p:sldLayoutId id="2147492782" r:id="rId1"/>
    <p:sldLayoutId id="2147492783" r:id="rId2"/>
    <p:sldLayoutId id="2147492784" r:id="rId3"/>
    <p:sldLayoutId id="2147492785" r:id="rId4"/>
    <p:sldLayoutId id="2147492786" r:id="rId5"/>
    <p:sldLayoutId id="2147492787" r:id="rId6"/>
    <p:sldLayoutId id="2147492788" r:id="rId7"/>
    <p:sldLayoutId id="2147492789" r:id="rId8"/>
    <p:sldLayoutId id="2147492790" r:id="rId9"/>
    <p:sldLayoutId id="2147492791" r:id="rId10"/>
    <p:sldLayoutId id="2147492792" r:id="rId11"/>
    <p:sldLayoutId id="2147492793"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fld id="{4370C4B8-28FD-CA45-96DB-445CE5F9BEB5}" type="slidenum">
              <a:rPr lang="en-US" sz="1800" smtClean="0">
                <a:cs typeface="DejaVu Sans" charset="0"/>
              </a:rPr>
              <a:pPr defTabSz="321503">
                <a:buSzPct val="100000"/>
              </a:pPr>
              <a:t>‹#›</a:t>
            </a:fld>
            <a:endParaRPr lang="en-US" sz="1800">
              <a:cs typeface="DejaVu Sans" charset="0"/>
            </a:endParaRPr>
          </a:p>
        </p:txBody>
      </p:sp>
    </p:spTree>
    <p:extLst>
      <p:ext uri="{BB962C8B-B14F-4D97-AF65-F5344CB8AC3E}">
        <p14:creationId xmlns:p14="http://schemas.microsoft.com/office/powerpoint/2010/main" val="547397384"/>
      </p:ext>
    </p:extLst>
  </p:cSld>
  <p:clrMap bg1="lt1" tx1="dk1" bg2="lt2" tx2="dk2" accent1="accent1" accent2="accent2" accent3="accent3" accent4="accent4" accent5="accent5" accent6="accent6" hlink="hlink" folHlink="folHlink"/>
  <p:sldLayoutIdLst>
    <p:sldLayoutId id="2147492859" r:id="rId1"/>
    <p:sldLayoutId id="2147492860" r:id="rId2"/>
    <p:sldLayoutId id="2147492861" r:id="rId3"/>
    <p:sldLayoutId id="2147492862" r:id="rId4"/>
    <p:sldLayoutId id="2147492863" r:id="rId5"/>
    <p:sldLayoutId id="2147492864" r:id="rId6"/>
    <p:sldLayoutId id="2147492865" r:id="rId7"/>
    <p:sldLayoutId id="2147492866" r:id="rId8"/>
    <p:sldLayoutId id="2147492867" r:id="rId9"/>
    <p:sldLayoutId id="2147492868" r:id="rId10"/>
    <p:sldLayoutId id="2147492869"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908" r:id="rId1"/>
    <p:sldLayoutId id="2147491909" r:id="rId2"/>
    <p:sldLayoutId id="2147491910" r:id="rId3"/>
    <p:sldLayoutId id="2147491911" r:id="rId4"/>
    <p:sldLayoutId id="2147491912" r:id="rId5"/>
    <p:sldLayoutId id="2147491913" r:id="rId6"/>
    <p:sldLayoutId id="2147491914" r:id="rId7"/>
    <p:sldLayoutId id="2147491915" r:id="rId8"/>
    <p:sldLayoutId id="2147491916" r:id="rId9"/>
    <p:sldLayoutId id="2147491917" r:id="rId10"/>
    <p:sldLayoutId id="2147491918" r:id="rId11"/>
    <p:sldLayoutId id="214749191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3714"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715"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43716" name="Text Placeholder 2"/>
          <p:cNvSpPr>
            <a:spLocks noGrp="1"/>
          </p:cNvSpPr>
          <p:nvPr>
            <p:ph type="body" idx="1"/>
          </p:nvPr>
        </p:nvSpPr>
        <p:spPr bwMode="auto">
          <a:xfrm>
            <a:off x="457200" y="1371635"/>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75" tIns="45638" rIns="91275" bIns="45638" numCol="1" anchor="ctr" anchorCtr="0" compatLnSpc="1">
            <a:prstTxWarp prst="textNoShape">
              <a:avLst/>
            </a:prstTxWarp>
          </a:bodyPr>
          <a:lstStyle>
            <a:lvl1pPr>
              <a:defRPr sz="1200">
                <a:solidFill>
                  <a:srgbClr val="898989"/>
                </a:solidFill>
                <a:latin typeface="Calibri" charset="0"/>
                <a:cs typeface="Arial" charset="0"/>
              </a:defRPr>
            </a:lvl1pPr>
          </a:lstStyle>
          <a:p>
            <a:pPr>
              <a:defRPr/>
            </a:pPr>
            <a:fld id="{3BA4472C-6186-C244-8827-F0E01B42753D}" type="datetimeFigureOut">
              <a:rPr lang="en-US"/>
              <a:pPr>
                <a:defRPr/>
              </a:pPr>
              <a:t>5/29/23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75" tIns="45638" rIns="91275" bIns="45638" numCol="1" anchor="ctr" anchorCtr="0" compatLnSpc="1">
            <a:prstTxWarp prst="textNoShape">
              <a:avLst/>
            </a:prstTxWarp>
          </a:bodyPr>
          <a:lstStyle>
            <a:lvl1pPr algn="r">
              <a:defRPr sz="1200">
                <a:solidFill>
                  <a:srgbClr val="898989"/>
                </a:solidFill>
                <a:latin typeface="Calibri" charset="0"/>
                <a:cs typeface="Arial" charset="0"/>
              </a:defRPr>
            </a:lvl1pPr>
          </a:lstStyle>
          <a:p>
            <a:pPr>
              <a:defRPr/>
            </a:pPr>
            <a:fld id="{43353A87-E10E-E14E-9B6D-4F639F137B5C}" type="slidenum">
              <a:rPr lang="en-US"/>
              <a:pPr>
                <a:defRPr/>
              </a:pPr>
              <a:t>‹#›</a:t>
            </a:fld>
            <a:endParaRPr lang="en-US"/>
          </a:p>
        </p:txBody>
      </p:sp>
    </p:spTree>
    <p:extLst>
      <p:ext uri="{BB962C8B-B14F-4D97-AF65-F5344CB8AC3E}">
        <p14:creationId xmlns:p14="http://schemas.microsoft.com/office/powerpoint/2010/main" val="4105728319"/>
      </p:ext>
    </p:extLst>
  </p:cSld>
  <p:clrMap bg1="lt1" tx1="dk1" bg2="lt2" tx2="dk2" accent1="accent1" accent2="accent2" accent3="accent3" accent4="accent4" accent5="accent5" accent6="accent6" hlink="hlink" folHlink="folHlink"/>
  <p:sldLayoutIdLst>
    <p:sldLayoutId id="2147492871" r:id="rId1"/>
    <p:sldLayoutId id="2147492872" r:id="rId2"/>
    <p:sldLayoutId id="2147492873" r:id="rId3"/>
    <p:sldLayoutId id="2147492874" r:id="rId4"/>
    <p:sldLayoutId id="2147492875" r:id="rId5"/>
    <p:sldLayoutId id="2147492876" r:id="rId6"/>
    <p:sldLayoutId id="2147492877" r:id="rId7"/>
    <p:sldLayoutId id="2147492878" r:id="rId8"/>
    <p:sldLayoutId id="2147492879" r:id="rId9"/>
    <p:sldLayoutId id="2147492880" r:id="rId10"/>
    <p:sldLayoutId id="2147492881" r:id="rId11"/>
  </p:sldLayoutIdLst>
  <p:transition spd="slow">
    <p:fade/>
  </p:transition>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411" algn="ctr" rtl="0" fontAlgn="base">
        <a:spcBef>
          <a:spcPct val="0"/>
        </a:spcBef>
        <a:spcAft>
          <a:spcPct val="0"/>
        </a:spcAft>
        <a:defRPr sz="4400">
          <a:solidFill>
            <a:schemeClr val="tx1"/>
          </a:solidFill>
          <a:latin typeface="Calibri" charset="0"/>
          <a:ea typeface="ＭＳ Ｐゴシック" charset="0"/>
        </a:defRPr>
      </a:lvl6pPr>
      <a:lvl7pPr marL="912825" algn="ctr" rtl="0" fontAlgn="base">
        <a:spcBef>
          <a:spcPct val="0"/>
        </a:spcBef>
        <a:spcAft>
          <a:spcPct val="0"/>
        </a:spcAft>
        <a:defRPr sz="4400">
          <a:solidFill>
            <a:schemeClr val="tx1"/>
          </a:solidFill>
          <a:latin typeface="Calibri" charset="0"/>
          <a:ea typeface="ＭＳ Ｐゴシック" charset="0"/>
        </a:defRPr>
      </a:lvl7pPr>
      <a:lvl8pPr marL="1369220" algn="ctr" rtl="0" fontAlgn="base">
        <a:spcBef>
          <a:spcPct val="0"/>
        </a:spcBef>
        <a:spcAft>
          <a:spcPct val="0"/>
        </a:spcAft>
        <a:defRPr sz="4400">
          <a:solidFill>
            <a:schemeClr val="tx1"/>
          </a:solidFill>
          <a:latin typeface="Calibri" charset="0"/>
          <a:ea typeface="ＭＳ Ｐゴシック" charset="0"/>
        </a:defRPr>
      </a:lvl8pPr>
      <a:lvl9pPr marL="1825644" algn="ctr" rtl="0" fontAlgn="base">
        <a:spcBef>
          <a:spcPct val="0"/>
        </a:spcBef>
        <a:spcAft>
          <a:spcPct val="0"/>
        </a:spcAft>
        <a:defRPr sz="4400">
          <a:solidFill>
            <a:schemeClr val="tx1"/>
          </a:solidFill>
          <a:latin typeface="Calibri" charset="0"/>
          <a:ea typeface="ＭＳ Ｐゴシック" charset="0"/>
        </a:defRPr>
      </a:lvl9pPr>
    </p:titleStyle>
    <p:bodyStyle>
      <a:lvl1pPr marL="342305" indent="-342305"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rtl="0" eaLnBrk="0" fontAlgn="base" hangingPunct="0">
        <a:spcBef>
          <a:spcPct val="20000"/>
        </a:spcBef>
        <a:spcAft>
          <a:spcPct val="0"/>
        </a:spcAft>
        <a:buFont typeface="Arial" charset="0"/>
        <a:defRPr sz="2000" kern="1200">
          <a:solidFill>
            <a:schemeClr val="tx1"/>
          </a:solidFill>
          <a:latin typeface="+mn-lt"/>
          <a:ea typeface="ＭＳ Ｐゴシック" charset="0"/>
          <a:cs typeface="+mn-cs"/>
        </a:defRPr>
      </a:lvl5pPr>
      <a:lvl6pPr marL="2510238"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653"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050"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469"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25" rtl="0" eaLnBrk="1" latinLnBrk="0" hangingPunct="1">
        <a:defRPr sz="1800" kern="1200">
          <a:solidFill>
            <a:schemeClr val="tx1"/>
          </a:solidFill>
          <a:latin typeface="+mn-lt"/>
          <a:ea typeface="+mn-ea"/>
          <a:cs typeface="+mn-cs"/>
        </a:defRPr>
      </a:lvl1pPr>
      <a:lvl2pPr marL="456411" algn="l" defTabSz="912825" rtl="0" eaLnBrk="1" latinLnBrk="0" hangingPunct="1">
        <a:defRPr sz="1800" kern="1200">
          <a:solidFill>
            <a:schemeClr val="tx1"/>
          </a:solidFill>
          <a:latin typeface="+mn-lt"/>
          <a:ea typeface="+mn-ea"/>
          <a:cs typeface="+mn-cs"/>
        </a:defRPr>
      </a:lvl2pPr>
      <a:lvl3pPr marL="912825" algn="l" defTabSz="912825" rtl="0" eaLnBrk="1" latinLnBrk="0" hangingPunct="1">
        <a:defRPr sz="1800" kern="1200">
          <a:solidFill>
            <a:schemeClr val="tx1"/>
          </a:solidFill>
          <a:latin typeface="+mn-lt"/>
          <a:ea typeface="+mn-ea"/>
          <a:cs typeface="+mn-cs"/>
        </a:defRPr>
      </a:lvl3pPr>
      <a:lvl4pPr marL="1369220" algn="l" defTabSz="912825" rtl="0" eaLnBrk="1" latinLnBrk="0" hangingPunct="1">
        <a:defRPr sz="1800" kern="1200">
          <a:solidFill>
            <a:schemeClr val="tx1"/>
          </a:solidFill>
          <a:latin typeface="+mn-lt"/>
          <a:ea typeface="+mn-ea"/>
          <a:cs typeface="+mn-cs"/>
        </a:defRPr>
      </a:lvl4pPr>
      <a:lvl5pPr marL="1825644" algn="l" defTabSz="912825" rtl="0" eaLnBrk="1" latinLnBrk="0" hangingPunct="1">
        <a:defRPr sz="1800" kern="1200">
          <a:solidFill>
            <a:schemeClr val="tx1"/>
          </a:solidFill>
          <a:latin typeface="+mn-lt"/>
          <a:ea typeface="+mn-ea"/>
          <a:cs typeface="+mn-cs"/>
        </a:defRPr>
      </a:lvl5pPr>
      <a:lvl6pPr marL="2282036" algn="l" defTabSz="912825" rtl="0" eaLnBrk="1" latinLnBrk="0" hangingPunct="1">
        <a:defRPr sz="1800" kern="1200">
          <a:solidFill>
            <a:schemeClr val="tx1"/>
          </a:solidFill>
          <a:latin typeface="+mn-lt"/>
          <a:ea typeface="+mn-ea"/>
          <a:cs typeface="+mn-cs"/>
        </a:defRPr>
      </a:lvl6pPr>
      <a:lvl7pPr marL="2738440" algn="l" defTabSz="912825" rtl="0" eaLnBrk="1" latinLnBrk="0" hangingPunct="1">
        <a:defRPr sz="1800" kern="1200">
          <a:solidFill>
            <a:schemeClr val="tx1"/>
          </a:solidFill>
          <a:latin typeface="+mn-lt"/>
          <a:ea typeface="+mn-ea"/>
          <a:cs typeface="+mn-cs"/>
        </a:defRPr>
      </a:lvl7pPr>
      <a:lvl8pPr marL="3194844" algn="l" defTabSz="912825" rtl="0" eaLnBrk="1" latinLnBrk="0" hangingPunct="1">
        <a:defRPr sz="1800" kern="1200">
          <a:solidFill>
            <a:schemeClr val="tx1"/>
          </a:solidFill>
          <a:latin typeface="+mn-lt"/>
          <a:ea typeface="+mn-ea"/>
          <a:cs typeface="+mn-cs"/>
        </a:defRPr>
      </a:lvl8pPr>
      <a:lvl9pPr marL="3651255" algn="l" defTabSz="912825"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D558F6BC-7273-6849-9CC7-727657FD2772}" type="slidenum">
              <a:rPr lang="en-US"/>
              <a:pPr>
                <a:defRPr/>
              </a:pPr>
              <a:t>‹#›</a:t>
            </a:fld>
            <a:endParaRPr lang="en-US"/>
          </a:p>
        </p:txBody>
      </p:sp>
    </p:spTree>
    <p:extLst>
      <p:ext uri="{BB962C8B-B14F-4D97-AF65-F5344CB8AC3E}">
        <p14:creationId xmlns:p14="http://schemas.microsoft.com/office/powerpoint/2010/main" val="2525696114"/>
      </p:ext>
    </p:extLst>
  </p:cSld>
  <p:clrMap bg1="lt1" tx1="dk1" bg2="lt2" tx2="dk2" accent1="accent1" accent2="accent2" accent3="accent3" accent4="accent4" accent5="accent5" accent6="accent6" hlink="hlink" folHlink="folHlink"/>
  <p:sldLayoutIdLst>
    <p:sldLayoutId id="2147492895" r:id="rId1"/>
    <p:sldLayoutId id="2147492896" r:id="rId2"/>
    <p:sldLayoutId id="2147492897" r:id="rId3"/>
    <p:sldLayoutId id="2147492898" r:id="rId4"/>
    <p:sldLayoutId id="2147492899" r:id="rId5"/>
    <p:sldLayoutId id="2147492900" r:id="rId6"/>
    <p:sldLayoutId id="2147492901" r:id="rId7"/>
    <p:sldLayoutId id="2147492902" r:id="rId8"/>
    <p:sldLayoutId id="2147492903" r:id="rId9"/>
    <p:sldLayoutId id="2147492904" r:id="rId10"/>
    <p:sldLayoutId id="2147492905" r:id="rId11"/>
    <p:sldLayoutId id="2147492906" r:id="rId12"/>
    <p:sldLayoutId id="214749290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411" algn="ctr" rtl="0" eaLnBrk="0" fontAlgn="base" hangingPunct="0">
        <a:spcBef>
          <a:spcPct val="0"/>
        </a:spcBef>
        <a:spcAft>
          <a:spcPct val="0"/>
        </a:spcAft>
        <a:defRPr sz="4400">
          <a:solidFill>
            <a:schemeClr val="tx2"/>
          </a:solidFill>
          <a:latin typeface="Times New Roman" pitchFamily="-112" charset="0"/>
        </a:defRPr>
      </a:lvl6pPr>
      <a:lvl7pPr marL="912825" algn="ctr" rtl="0" eaLnBrk="0" fontAlgn="base" hangingPunct="0">
        <a:spcBef>
          <a:spcPct val="0"/>
        </a:spcBef>
        <a:spcAft>
          <a:spcPct val="0"/>
        </a:spcAft>
        <a:defRPr sz="4400">
          <a:solidFill>
            <a:schemeClr val="tx2"/>
          </a:solidFill>
          <a:latin typeface="Times New Roman" pitchFamily="-112" charset="0"/>
        </a:defRPr>
      </a:lvl7pPr>
      <a:lvl8pPr marL="1369220" algn="ctr" rtl="0" eaLnBrk="0" fontAlgn="base" hangingPunct="0">
        <a:spcBef>
          <a:spcPct val="0"/>
        </a:spcBef>
        <a:spcAft>
          <a:spcPct val="0"/>
        </a:spcAft>
        <a:defRPr sz="4400">
          <a:solidFill>
            <a:schemeClr val="tx2"/>
          </a:solidFill>
          <a:latin typeface="Times New Roman" pitchFamily="-112" charset="0"/>
        </a:defRPr>
      </a:lvl8pPr>
      <a:lvl9pPr marL="1825644" algn="ctr" rtl="0" eaLnBrk="0" fontAlgn="base" hangingPunct="0">
        <a:spcBef>
          <a:spcPct val="0"/>
        </a:spcBef>
        <a:spcAft>
          <a:spcPct val="0"/>
        </a:spcAft>
        <a:defRPr sz="4400">
          <a:solidFill>
            <a:schemeClr val="tx2"/>
          </a:solidFill>
          <a:latin typeface="Times New Roman" pitchFamily="-112" charset="0"/>
        </a:defRPr>
      </a:lvl9pPr>
    </p:titleStyle>
    <p:bodyStyle>
      <a:lvl1pPr marL="342305" indent="-342305"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657" indent="-28526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010" indent="-228206"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431" indent="-228206"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830" indent="-228206"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0238"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653"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3050"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9469"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a:defRPr sz="1400">
                <a:latin typeface="Arial" pitchFamily="-112"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a:latin typeface="Arial" pitchFamily="-112" charset="0"/>
                <a:ea typeface="+mn-ea"/>
                <a:cs typeface="+mn-cs"/>
              </a:defRPr>
            </a:lvl1pPr>
          </a:lstStyle>
          <a:p>
            <a:pPr algn="ct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lvl1pPr>
          </a:lstStyle>
          <a:p>
            <a:pPr eaLnBrk="1" hangingPunct="1">
              <a:defRPr/>
            </a:pPr>
            <a:fld id="{8B7CBFBD-A24F-E149-AACB-2AD93A87433A}"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3673998232"/>
      </p:ext>
    </p:extLst>
  </p:cSld>
  <p:clrMap bg1="lt1" tx1="dk1" bg2="lt2" tx2="dk2" accent1="accent1" accent2="accent2" accent3="accent3" accent4="accent4" accent5="accent5" accent6="accent6" hlink="hlink" folHlink="folHlink"/>
  <p:sldLayoutIdLst>
    <p:sldLayoutId id="2147492987" r:id="rId1"/>
    <p:sldLayoutId id="2147492988" r:id="rId2"/>
    <p:sldLayoutId id="2147492989" r:id="rId3"/>
    <p:sldLayoutId id="2147492990" r:id="rId4"/>
    <p:sldLayoutId id="2147492991" r:id="rId5"/>
    <p:sldLayoutId id="2147492992" r:id="rId6"/>
    <p:sldLayoutId id="2147492993" r:id="rId7"/>
    <p:sldLayoutId id="2147492994" r:id="rId8"/>
    <p:sldLayoutId id="2147492995" r:id="rId9"/>
    <p:sldLayoutId id="2147492996" r:id="rId10"/>
    <p:sldLayoutId id="2147492997" r:id="rId11"/>
    <p:sldLayoutId id="2147492998"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042" algn="ctr" rtl="0" fontAlgn="base">
        <a:spcBef>
          <a:spcPct val="0"/>
        </a:spcBef>
        <a:spcAft>
          <a:spcPct val="0"/>
        </a:spcAft>
        <a:defRPr sz="4400">
          <a:solidFill>
            <a:schemeClr val="tx2"/>
          </a:solidFill>
          <a:latin typeface="Arial" pitchFamily="-111" charset="0"/>
        </a:defRPr>
      </a:lvl6pPr>
      <a:lvl7pPr marL="914085" algn="ctr" rtl="0" fontAlgn="base">
        <a:spcBef>
          <a:spcPct val="0"/>
        </a:spcBef>
        <a:spcAft>
          <a:spcPct val="0"/>
        </a:spcAft>
        <a:defRPr sz="4400">
          <a:solidFill>
            <a:schemeClr val="tx2"/>
          </a:solidFill>
          <a:latin typeface="Arial" pitchFamily="-111" charset="0"/>
        </a:defRPr>
      </a:lvl7pPr>
      <a:lvl8pPr marL="1371124" algn="ctr" rtl="0" fontAlgn="base">
        <a:spcBef>
          <a:spcPct val="0"/>
        </a:spcBef>
        <a:spcAft>
          <a:spcPct val="0"/>
        </a:spcAft>
        <a:defRPr sz="4400">
          <a:solidFill>
            <a:schemeClr val="tx2"/>
          </a:solidFill>
          <a:latin typeface="Arial" pitchFamily="-111" charset="0"/>
        </a:defRPr>
      </a:lvl8pPr>
      <a:lvl9pPr marL="1828170" algn="ctr" rtl="0" fontAlgn="base">
        <a:spcBef>
          <a:spcPct val="0"/>
        </a:spcBef>
        <a:spcAft>
          <a:spcPct val="0"/>
        </a:spcAft>
        <a:defRPr sz="4400">
          <a:solidFill>
            <a:schemeClr val="tx2"/>
          </a:solidFill>
          <a:latin typeface="Arial" pitchFamily="-111"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3726" indent="-228522" algn="l" rtl="0" fontAlgn="base">
        <a:spcBef>
          <a:spcPct val="20000"/>
        </a:spcBef>
        <a:spcAft>
          <a:spcPct val="0"/>
        </a:spcAft>
        <a:buChar char="»"/>
        <a:defRPr sz="2000">
          <a:solidFill>
            <a:schemeClr val="tx1"/>
          </a:solidFill>
          <a:latin typeface="+mn-lt"/>
          <a:ea typeface="ＭＳ Ｐゴシック" pitchFamily="-111"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111"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111"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a:defRPr/>
            </a:pPr>
            <a:fld id="{091E0C72-36E8-1F42-A342-3B27655893AD}" type="slidenum">
              <a:rPr lang="en-US"/>
              <a:pPr>
                <a:defRPr/>
              </a:pPr>
              <a:t>‹#›</a:t>
            </a:fld>
            <a:endParaRPr lang="en-US"/>
          </a:p>
        </p:txBody>
      </p:sp>
    </p:spTree>
    <p:extLst>
      <p:ext uri="{BB962C8B-B14F-4D97-AF65-F5344CB8AC3E}">
        <p14:creationId xmlns:p14="http://schemas.microsoft.com/office/powerpoint/2010/main" val="3226482091"/>
      </p:ext>
    </p:extLst>
  </p:cSld>
  <p:clrMap bg1="lt1" tx1="dk1" bg2="lt2" tx2="dk2" accent1="accent1" accent2="accent2" accent3="accent3" accent4="accent4" accent5="accent5" accent6="accent6" hlink="hlink" folHlink="folHlink"/>
  <p:sldLayoutIdLst>
    <p:sldLayoutId id="2147493000"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042" algn="ctr" rtl="0" fontAlgn="base">
        <a:spcBef>
          <a:spcPct val="0"/>
        </a:spcBef>
        <a:spcAft>
          <a:spcPct val="0"/>
        </a:spcAft>
        <a:defRPr sz="4400">
          <a:solidFill>
            <a:schemeClr val="tx2"/>
          </a:solidFill>
          <a:latin typeface="Arial" charset="0"/>
          <a:ea typeface="ヒラギノ角ゴ Pro W3" pitchFamily="80" charset="-128"/>
        </a:defRPr>
      </a:lvl6pPr>
      <a:lvl7pPr marL="914085" algn="ctr" rtl="0" fontAlgn="base">
        <a:spcBef>
          <a:spcPct val="0"/>
        </a:spcBef>
        <a:spcAft>
          <a:spcPct val="0"/>
        </a:spcAft>
        <a:defRPr sz="4400">
          <a:solidFill>
            <a:schemeClr val="tx2"/>
          </a:solidFill>
          <a:latin typeface="Arial" charset="0"/>
          <a:ea typeface="ヒラギノ角ゴ Pro W3" pitchFamily="80" charset="-128"/>
        </a:defRPr>
      </a:lvl7pPr>
      <a:lvl8pPr marL="1371124" algn="ctr" rtl="0" fontAlgn="base">
        <a:spcBef>
          <a:spcPct val="0"/>
        </a:spcBef>
        <a:spcAft>
          <a:spcPct val="0"/>
        </a:spcAft>
        <a:defRPr sz="4400">
          <a:solidFill>
            <a:schemeClr val="tx2"/>
          </a:solidFill>
          <a:latin typeface="Arial" charset="0"/>
          <a:ea typeface="ヒラギノ角ゴ Pro W3" pitchFamily="80" charset="-128"/>
        </a:defRPr>
      </a:lvl8pPr>
      <a:lvl9pPr marL="182817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ヒラギノ角ゴ Pro W3" charset="-128"/>
        </a:defRPr>
      </a:lvl1pPr>
      <a:lvl2pPr marL="742691" indent="-285652"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2602" indent="-228522"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599645" indent="-228522"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6686" indent="-228522"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a:defRPr/>
            </a:pPr>
            <a:fld id="{51B45374-AB17-4943-96DB-A6A9993F23F0}" type="slidenum">
              <a:rPr lang="en-US"/>
              <a:pPr>
                <a:defRPr/>
              </a:pPr>
              <a:t>‹#›</a:t>
            </a:fld>
            <a:endParaRPr lang="en-US"/>
          </a:p>
        </p:txBody>
      </p:sp>
    </p:spTree>
    <p:extLst>
      <p:ext uri="{BB962C8B-B14F-4D97-AF65-F5344CB8AC3E}">
        <p14:creationId xmlns:p14="http://schemas.microsoft.com/office/powerpoint/2010/main" val="1065734164"/>
      </p:ext>
    </p:extLst>
  </p:cSld>
  <p:clrMap bg1="lt1" tx1="dk1" bg2="lt2" tx2="dk2" accent1="accent1" accent2="accent2" accent3="accent3" accent4="accent4" accent5="accent5" accent6="accent6" hlink="hlink" folHlink="folHlink"/>
  <p:sldLayoutIdLst>
    <p:sldLayoutId id="2147493004" r:id="rId1"/>
    <p:sldLayoutId id="2147493005" r:id="rId2"/>
    <p:sldLayoutId id="2147493006" r:id="rId3"/>
    <p:sldLayoutId id="2147493007" r:id="rId4"/>
    <p:sldLayoutId id="2147493008" r:id="rId5"/>
    <p:sldLayoutId id="2147493009" r:id="rId6"/>
    <p:sldLayoutId id="2147493010" r:id="rId7"/>
    <p:sldLayoutId id="2147493011" r:id="rId8"/>
    <p:sldLayoutId id="2147493012" r:id="rId9"/>
    <p:sldLayoutId id="2147493013" r:id="rId10"/>
    <p:sldLayoutId id="2147493014"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042" algn="ctr" rtl="0" fontAlgn="base">
        <a:spcBef>
          <a:spcPct val="0"/>
        </a:spcBef>
        <a:spcAft>
          <a:spcPct val="0"/>
        </a:spcAft>
        <a:defRPr sz="4400">
          <a:solidFill>
            <a:schemeClr val="tx2"/>
          </a:solidFill>
          <a:latin typeface="Arial" charset="0"/>
          <a:ea typeface="ヒラギノ角ゴ Pro W3" pitchFamily="80" charset="-128"/>
        </a:defRPr>
      </a:lvl6pPr>
      <a:lvl7pPr marL="914085" algn="ctr" rtl="0" fontAlgn="base">
        <a:spcBef>
          <a:spcPct val="0"/>
        </a:spcBef>
        <a:spcAft>
          <a:spcPct val="0"/>
        </a:spcAft>
        <a:defRPr sz="4400">
          <a:solidFill>
            <a:schemeClr val="tx2"/>
          </a:solidFill>
          <a:latin typeface="Arial" charset="0"/>
          <a:ea typeface="ヒラギノ角ゴ Pro W3" pitchFamily="80" charset="-128"/>
        </a:defRPr>
      </a:lvl7pPr>
      <a:lvl8pPr marL="1371124" algn="ctr" rtl="0" fontAlgn="base">
        <a:spcBef>
          <a:spcPct val="0"/>
        </a:spcBef>
        <a:spcAft>
          <a:spcPct val="0"/>
        </a:spcAft>
        <a:defRPr sz="4400">
          <a:solidFill>
            <a:schemeClr val="tx2"/>
          </a:solidFill>
          <a:latin typeface="Arial" charset="0"/>
          <a:ea typeface="ヒラギノ角ゴ Pro W3" pitchFamily="80" charset="-128"/>
        </a:defRPr>
      </a:lvl8pPr>
      <a:lvl9pPr marL="182817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ヒラギノ角ゴ Pro W3" charset="0"/>
        </a:defRPr>
      </a:lvl1pPr>
      <a:lvl2pPr marL="742691" indent="-285652" algn="l" rtl="0" eaLnBrk="0" fontAlgn="base" hangingPunct="0">
        <a:spcBef>
          <a:spcPct val="20000"/>
        </a:spcBef>
        <a:spcAft>
          <a:spcPct val="0"/>
        </a:spcAft>
        <a:buChar char="–"/>
        <a:defRPr sz="2800">
          <a:solidFill>
            <a:schemeClr val="tx1"/>
          </a:solidFill>
          <a:latin typeface="+mn-lt"/>
          <a:ea typeface="+mn-ea"/>
          <a:cs typeface="ヒラギノ角ゴ Pro W3" charset="0"/>
        </a:defRPr>
      </a:lvl2pPr>
      <a:lvl3pPr marL="1142602" indent="-228522" algn="l" rtl="0" eaLnBrk="0" fontAlgn="base" hangingPunct="0">
        <a:spcBef>
          <a:spcPct val="20000"/>
        </a:spcBef>
        <a:spcAft>
          <a:spcPct val="0"/>
        </a:spcAft>
        <a:buChar char="•"/>
        <a:defRPr sz="2400">
          <a:solidFill>
            <a:schemeClr val="tx1"/>
          </a:solidFill>
          <a:latin typeface="+mn-lt"/>
          <a:ea typeface="+mn-ea"/>
          <a:cs typeface="ヒラギノ角ゴ Pro W3" charset="0"/>
        </a:defRPr>
      </a:lvl3pPr>
      <a:lvl4pPr marL="1599645" indent="-228522" algn="l" rtl="0" eaLnBrk="0" fontAlgn="base" hangingPunct="0">
        <a:spcBef>
          <a:spcPct val="20000"/>
        </a:spcBef>
        <a:spcAft>
          <a:spcPct val="0"/>
        </a:spcAft>
        <a:buChar char="–"/>
        <a:defRPr sz="2000">
          <a:solidFill>
            <a:schemeClr val="tx1"/>
          </a:solidFill>
          <a:latin typeface="+mn-lt"/>
          <a:ea typeface="+mn-ea"/>
          <a:cs typeface="ヒラギノ角ゴ Pro W3" charset="0"/>
        </a:defRPr>
      </a:lvl4pPr>
      <a:lvl5pPr marL="2056686" indent="-228522" algn="l" rtl="0" eaLnBrk="0" fontAlgn="base" hangingPunct="0">
        <a:spcBef>
          <a:spcPct val="20000"/>
        </a:spcBef>
        <a:spcAft>
          <a:spcPct val="0"/>
        </a:spcAft>
        <a:buChar char="»"/>
        <a:defRPr sz="2000">
          <a:solidFill>
            <a:schemeClr val="tx1"/>
          </a:solidFill>
          <a:latin typeface="+mn-lt"/>
          <a:ea typeface="+mn-ea"/>
          <a:cs typeface="ヒラギノ角ゴ Pro W3" charset="0"/>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1143073"/>
      </p:ext>
    </p:extLst>
  </p:cSld>
  <p:clrMap bg1="lt1" tx1="dk1" bg2="lt2" tx2="dk2" accent1="accent1" accent2="accent2" accent3="accent3" accent4="accent4" accent5="accent5" accent6="accent6" hlink="hlink" folHlink="folHlink"/>
  <p:sldLayoutIdLst>
    <p:sldLayoutId id="2147493016" r:id="rId1"/>
    <p:sldLayoutId id="2147493017" r:id="rId2"/>
    <p:sldLayoutId id="2147493018" r:id="rId3"/>
    <p:sldLayoutId id="2147493019" r:id="rId4"/>
    <p:sldLayoutId id="2147493020" r:id="rId5"/>
    <p:sldLayoutId id="2147493021" r:id="rId6"/>
    <p:sldLayoutId id="2147493022" r:id="rId7"/>
    <p:sldLayoutId id="2147493023" r:id="rId8"/>
    <p:sldLayoutId id="2147493024" r:id="rId9"/>
    <p:sldLayoutId id="2147493025" r:id="rId10"/>
    <p:sldLayoutId id="2147493026"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0396078"/>
      </p:ext>
    </p:extLst>
  </p:cSld>
  <p:clrMap bg1="lt1" tx1="dk1" bg2="lt2" tx2="dk2" accent1="accent1" accent2="accent2" accent3="accent3" accent4="accent4" accent5="accent5" accent6="accent6" hlink="hlink" folHlink="folHlink"/>
  <p:sldLayoutIdLst>
    <p:sldLayoutId id="2147493028" r:id="rId1"/>
    <p:sldLayoutId id="2147493029" r:id="rId2"/>
    <p:sldLayoutId id="2147493030" r:id="rId3"/>
    <p:sldLayoutId id="2147493031" r:id="rId4"/>
    <p:sldLayoutId id="2147493032" r:id="rId5"/>
    <p:sldLayoutId id="2147493033" r:id="rId6"/>
    <p:sldLayoutId id="2147493034" r:id="rId7"/>
    <p:sldLayoutId id="2147493035" r:id="rId8"/>
    <p:sldLayoutId id="2147493036" r:id="rId9"/>
    <p:sldLayoutId id="2147493037" r:id="rId10"/>
    <p:sldLayoutId id="2147493038" r:id="rId11"/>
    <p:sldLayoutId id="2147493039" r:id="rId12"/>
    <p:sldLayoutId id="214749304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2286000"/>
            <a:ext cx="9144000" cy="3581400"/>
            <a:chOff x="0" y="1968"/>
            <a:chExt cx="5760" cy="2256"/>
          </a:xfrm>
        </p:grpSpPr>
        <p:sp>
          <p:nvSpPr>
            <p:cNvPr id="100361"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62"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63"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64"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65"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66"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67"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68"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69"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0"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1"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2"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3"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4"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5"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6"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7"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8"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79"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0"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1"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2"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3"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4"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5"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6"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7"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8"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89"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0"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1"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2"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3"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4"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5"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6"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7"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8"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399"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0"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1"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2"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3"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4"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5"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6"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7"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8"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09"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0"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1"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2"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3"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4"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5"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6"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7"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8"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19"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20"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21"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22"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sp>
          <p:nvSpPr>
            <p:cNvPr id="100423"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FFFFFF"/>
                </a:solidFill>
                <a:ea typeface="Osaka" charset="0"/>
              </a:endParaRPr>
            </a:p>
          </p:txBody>
        </p:sp>
      </p:grpSp>
      <p:sp>
        <p:nvSpPr>
          <p:cNvPr id="100355"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US" altLang="ja-JP"/>
              <a:t>Click to edit Master title style</a:t>
            </a:r>
          </a:p>
        </p:txBody>
      </p:sp>
      <p:sp>
        <p:nvSpPr>
          <p:cNvPr id="100356"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34212"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134213" name="Rectangle 69"/>
          <p:cNvSpPr>
            <a:spLocks noGrp="1" noChangeArrowheads="1"/>
          </p:cNvSpPr>
          <p:nvPr>
            <p:ph type="ftr" sz="quarter" idx="3"/>
          </p:nvPr>
        </p:nvSpPr>
        <p:spPr bwMode="auto">
          <a:xfrm>
            <a:off x="2057407" y="6248400"/>
            <a:ext cx="5237163"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134214"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6DCE0253-864C-BB4C-BE3D-4087E2F8088D}" type="slidenum">
              <a:rPr lang="en-US" altLang="ja-JP"/>
              <a:pPr>
                <a:defRPr/>
              </a:pPr>
              <a:t>‹#›</a:t>
            </a:fld>
            <a:endParaRPr lang="en-US" altLang="ja-JP"/>
          </a:p>
        </p:txBody>
      </p:sp>
      <p:pic>
        <p:nvPicPr>
          <p:cNvPr id="100360"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44978993"/>
      </p:ext>
    </p:extLst>
  </p:cSld>
  <p:clrMap bg1="dk2" tx1="lt1" bg2="dk1" tx2="lt2" accent1="accent1" accent2="accent2" accent3="accent3" accent4="accent4" accent5="accent5" accent6="accent6" hlink="hlink" folHlink="folHlink"/>
  <p:sldLayoutIdLst>
    <p:sldLayoutId id="2147493054"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2pPr>
      <a:lvl3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3pPr>
      <a:lvl4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4pPr>
      <a:lvl5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5pPr>
      <a:lvl6pPr marL="457042"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6pPr>
      <a:lvl7pPr marL="914085"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7pPr>
      <a:lvl8pPr marL="1371124"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8pPr>
      <a:lvl9pPr marL="1828170"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9pPr>
    </p:titleStyle>
    <p:bodyStyle>
      <a:lvl1pPr marL="453868" indent="-352303"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8848" indent="-350717"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124" indent="-317388"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034" indent="-301520"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099" indent="-295171"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4140"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6pPr>
      <a:lvl7pPr marL="3261179"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7pPr>
      <a:lvl8pPr marL="3718219"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8pPr>
      <a:lvl9pPr marL="4175264"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34925"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p>
            <a:pPr lvl="0"/>
            <a:r>
              <a:rPr lang="en-GB"/>
              <a:t>Click to edit Master title style</a:t>
            </a:r>
          </a:p>
        </p:txBody>
      </p:sp>
      <p:sp>
        <p:nvSpPr>
          <p:cNvPr id="64515" name="Rectangle 3"/>
          <p:cNvSpPr>
            <a:spLocks noGrp="1" noChangeArrowheads="1"/>
          </p:cNvSpPr>
          <p:nvPr>
            <p:ph type="body" idx="1"/>
          </p:nvPr>
        </p:nvSpPr>
        <p:spPr bwMode="auto">
          <a:xfrm>
            <a:off x="-34925"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latin typeface="+mn-lt"/>
                <a:ea typeface="Times New Roman" charset="0"/>
                <a:cs typeface="Times New Roman"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latin typeface="+mn-lt"/>
                <a:ea typeface="Times New Roman" charset="0"/>
                <a:cs typeface="Times New Roman"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defRPr/>
            </a:pPr>
            <a:fld id="{A8001754-B0A1-8D4E-BB61-DA2E0C2D7B3E}" type="slidenum">
              <a:rPr lang="en-GB"/>
              <a:pPr>
                <a:defRPr/>
              </a:pPr>
              <a:t>‹#›</a:t>
            </a:fld>
            <a:endParaRPr lang="en-GB"/>
          </a:p>
        </p:txBody>
      </p:sp>
    </p:spTree>
    <p:extLst>
      <p:ext uri="{BB962C8B-B14F-4D97-AF65-F5344CB8AC3E}">
        <p14:creationId xmlns:p14="http://schemas.microsoft.com/office/powerpoint/2010/main" val="3287624209"/>
      </p:ext>
    </p:extLst>
  </p:cSld>
  <p:clrMap bg1="lt1" tx1="dk1" bg2="lt2" tx2="dk2" accent1="accent1" accent2="accent2" accent3="accent3" accent4="accent4" accent5="accent5" accent6="accent6" hlink="hlink" folHlink="folHlink"/>
  <p:sldLayoutIdLst>
    <p:sldLayoutId id="2147493056"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042"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085"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124"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17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781" indent="-342781"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chemeClr val="tx1"/>
          </a:solidFill>
          <a:latin typeface="Arial"/>
          <a:ea typeface="+mn-ea"/>
          <a:cs typeface="Arial"/>
        </a:defRPr>
      </a:lvl2pPr>
      <a:lvl3pPr marL="1142602" indent="-228522" algn="l" rtl="0" eaLnBrk="0" fontAlgn="base" hangingPunct="0">
        <a:spcBef>
          <a:spcPct val="20000"/>
        </a:spcBef>
        <a:spcAft>
          <a:spcPct val="0"/>
        </a:spcAft>
        <a:buChar char="•"/>
        <a:defRPr sz="2400">
          <a:solidFill>
            <a:schemeClr val="tx1"/>
          </a:solidFill>
          <a:latin typeface="Arial"/>
          <a:ea typeface="+mn-ea"/>
          <a:cs typeface="Arial"/>
        </a:defRPr>
      </a:lvl3pPr>
      <a:lvl4pPr marL="1599645" indent="-228522" algn="l" rtl="0" eaLnBrk="0" fontAlgn="base" hangingPunct="0">
        <a:spcBef>
          <a:spcPct val="20000"/>
        </a:spcBef>
        <a:spcAft>
          <a:spcPct val="0"/>
        </a:spcAft>
        <a:buChar char="–"/>
        <a:defRPr sz="2000">
          <a:solidFill>
            <a:schemeClr val="tx1"/>
          </a:solidFill>
          <a:latin typeface="Arial"/>
          <a:ea typeface="+mn-ea"/>
          <a:cs typeface="Arial"/>
        </a:defRPr>
      </a:lvl4pPr>
      <a:lvl5pPr marL="2056686" indent="-228522" algn="l" rtl="0" eaLnBrk="0" fontAlgn="base" hangingPunct="0">
        <a:spcBef>
          <a:spcPct val="20000"/>
        </a:spcBef>
        <a:spcAft>
          <a:spcPct val="0"/>
        </a:spcAft>
        <a:buChar char="»"/>
        <a:defRPr sz="2000">
          <a:solidFill>
            <a:schemeClr val="tx1"/>
          </a:solidFill>
          <a:latin typeface="Arial"/>
          <a:ea typeface="+mn-ea"/>
          <a:cs typeface="Arial"/>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4153013635"/>
      </p:ext>
    </p:extLst>
  </p:cSld>
  <p:clrMap bg1="lt1" tx1="dk1" bg2="lt2" tx2="dk2" accent1="accent1" accent2="accent2" accent3="accent3" accent4="accent4" accent5="accent5" accent6="accent6" hlink="hlink" folHlink="folHlink"/>
  <p:sldLayoutIdLst>
    <p:sldLayoutId id="2147493058" r:id="rId1"/>
    <p:sldLayoutId id="2147493059" r:id="rId2"/>
    <p:sldLayoutId id="2147493060" r:id="rId3"/>
    <p:sldLayoutId id="2147493061" r:id="rId4"/>
    <p:sldLayoutId id="2147493062" r:id="rId5"/>
    <p:sldLayoutId id="2147493063" r:id="rId6"/>
    <p:sldLayoutId id="2147493064" r:id="rId7"/>
    <p:sldLayoutId id="2147493065" r:id="rId8"/>
    <p:sldLayoutId id="2147493066" r:id="rId9"/>
    <p:sldLayoutId id="2147493067" r:id="rId10"/>
    <p:sldLayoutId id="214749306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99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699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408" tIns="45704" rIns="91408" bIns="45704" rtlCol="0" anchor="ctr"/>
          <a:lstStyle>
            <a:lvl1pPr algn="l"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D3066CDE-E245-1941-9A46-B067926BF714}" type="datetimeFigureOut">
              <a:rPr lang="en-US"/>
              <a:pPr>
                <a:defRPr/>
              </a:pPr>
              <a:t>5/29/23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8" tIns="45704" rIns="91408" bIns="45704" rtlCol="0" anchor="ctr"/>
          <a:lstStyle>
            <a:lvl1pPr algn="ctr"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8" tIns="45704" rIns="91408" bIns="45704" rtlCol="0" anchor="ctr"/>
          <a:lstStyle>
            <a:lvl1pPr algn="r"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7C44355B-7239-EC4E-B2D4-2932EFD772F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956" r:id="rId1"/>
    <p:sldLayoutId id="2147491957" r:id="rId2"/>
    <p:sldLayoutId id="2147491958" r:id="rId3"/>
    <p:sldLayoutId id="2147491959" r:id="rId4"/>
    <p:sldLayoutId id="2147491960" r:id="rId5"/>
    <p:sldLayoutId id="2147491961" r:id="rId6"/>
    <p:sldLayoutId id="2147491962" r:id="rId7"/>
    <p:sldLayoutId id="2147491963" r:id="rId8"/>
    <p:sldLayoutId id="2147491964" r:id="rId9"/>
    <p:sldLayoutId id="2147491965" r:id="rId10"/>
    <p:sldLayoutId id="2147491966" r:id="rId11"/>
  </p:sldLayoutIdLst>
  <p:txStyles>
    <p:titleStyle>
      <a:lvl1pPr algn="ctr" defTabSz="457042"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42"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85"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124"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170"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81" indent="-342781" algn="l" defTabSz="457042"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91" indent="-285652" algn="l" defTabSz="457042"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602" indent="-228522" algn="l" defTabSz="457042"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645" indent="-228522" algn="l" defTabSz="45704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686" indent="-228522" algn="l" defTabSz="45704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726" indent="-228522" algn="l" defTabSz="457042" rtl="0" eaLnBrk="1" latinLnBrk="0" hangingPunct="1">
        <a:spcBef>
          <a:spcPct val="20000"/>
        </a:spcBef>
        <a:buFont typeface="Arial"/>
        <a:buChar char="•"/>
        <a:defRPr sz="2000" kern="1200">
          <a:solidFill>
            <a:schemeClr val="tx1"/>
          </a:solidFill>
          <a:latin typeface="+mn-lt"/>
          <a:ea typeface="+mn-ea"/>
          <a:cs typeface="+mn-cs"/>
        </a:defRPr>
      </a:lvl6pPr>
      <a:lvl7pPr marL="2970770" indent="-228522" algn="l" defTabSz="457042" rtl="0" eaLnBrk="1" latinLnBrk="0" hangingPunct="1">
        <a:spcBef>
          <a:spcPct val="20000"/>
        </a:spcBef>
        <a:buFont typeface="Arial"/>
        <a:buChar char="•"/>
        <a:defRPr sz="2000" kern="1200">
          <a:solidFill>
            <a:schemeClr val="tx1"/>
          </a:solidFill>
          <a:latin typeface="+mn-lt"/>
          <a:ea typeface="+mn-ea"/>
          <a:cs typeface="+mn-cs"/>
        </a:defRPr>
      </a:lvl7pPr>
      <a:lvl8pPr marL="3427810" indent="-228522" algn="l" defTabSz="457042" rtl="0" eaLnBrk="1" latinLnBrk="0" hangingPunct="1">
        <a:spcBef>
          <a:spcPct val="20000"/>
        </a:spcBef>
        <a:buFont typeface="Arial"/>
        <a:buChar char="•"/>
        <a:defRPr sz="2000" kern="1200">
          <a:solidFill>
            <a:schemeClr val="tx1"/>
          </a:solidFill>
          <a:latin typeface="+mn-lt"/>
          <a:ea typeface="+mn-ea"/>
          <a:cs typeface="+mn-cs"/>
        </a:defRPr>
      </a:lvl8pPr>
      <a:lvl9pPr marL="3884852" indent="-228522" algn="l" defTabSz="45704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956413665"/>
      </p:ext>
    </p:extLst>
  </p:cSld>
  <p:clrMap bg1="lt1" tx1="dk1" bg2="lt2" tx2="dk2" accent1="accent1" accent2="accent2" accent3="accent3" accent4="accent4" accent5="accent5" accent6="accent6" hlink="hlink" folHlink="folHlink"/>
  <p:sldLayoutIdLst>
    <p:sldLayoutId id="2147493070" r:id="rId1"/>
    <p:sldLayoutId id="2147493071" r:id="rId2"/>
    <p:sldLayoutId id="2147493072" r:id="rId3"/>
    <p:sldLayoutId id="2147493073" r:id="rId4"/>
    <p:sldLayoutId id="2147493074" r:id="rId5"/>
    <p:sldLayoutId id="2147493075" r:id="rId6"/>
    <p:sldLayoutId id="2147493076" r:id="rId7"/>
    <p:sldLayoutId id="2147493077" r:id="rId8"/>
    <p:sldLayoutId id="2147493078" r:id="rId9"/>
    <p:sldLayoutId id="2147493079" r:id="rId10"/>
    <p:sldLayoutId id="214749308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4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05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08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64" indent="-342764" algn="l" rtl="0" eaLnBrk="0" fontAlgn="base" hangingPunct="0">
        <a:spcBef>
          <a:spcPct val="20000"/>
        </a:spcBef>
        <a:spcAft>
          <a:spcPct val="0"/>
        </a:spcAft>
        <a:buChar char="•"/>
        <a:defRPr sz="3200">
          <a:solidFill>
            <a:schemeClr val="tx1"/>
          </a:solidFill>
          <a:latin typeface="+mn-lt"/>
          <a:ea typeface="+mn-ea"/>
          <a:cs typeface="+mn-cs"/>
        </a:defRPr>
      </a:lvl1pPr>
      <a:lvl2pPr marL="742654" indent="-285638" algn="l" rtl="0" eaLnBrk="0" fontAlgn="base" hangingPunct="0">
        <a:spcBef>
          <a:spcPct val="20000"/>
        </a:spcBef>
        <a:spcAft>
          <a:spcPct val="0"/>
        </a:spcAft>
        <a:buChar char="–"/>
        <a:defRPr sz="2800">
          <a:solidFill>
            <a:schemeClr val="tx1"/>
          </a:solidFill>
          <a:latin typeface="+mn-lt"/>
          <a:ea typeface="+mn-ea"/>
          <a:cs typeface="+mn-cs"/>
        </a:defRPr>
      </a:lvl2pPr>
      <a:lvl3pPr marL="1142545" indent="-228510" algn="l" rtl="0" eaLnBrk="0" fontAlgn="base" hangingPunct="0">
        <a:spcBef>
          <a:spcPct val="20000"/>
        </a:spcBef>
        <a:spcAft>
          <a:spcPct val="0"/>
        </a:spcAft>
        <a:buChar char="•"/>
        <a:defRPr sz="2400">
          <a:solidFill>
            <a:schemeClr val="tx1"/>
          </a:solidFill>
          <a:latin typeface="+mn-lt"/>
          <a:ea typeface="+mn-ea"/>
          <a:cs typeface="+mn-cs"/>
        </a:defRPr>
      </a:lvl3pPr>
      <a:lvl4pPr marL="1599566" indent="-228510" algn="l" rtl="0" eaLnBrk="0" fontAlgn="base" hangingPunct="0">
        <a:spcBef>
          <a:spcPct val="20000"/>
        </a:spcBef>
        <a:spcAft>
          <a:spcPct val="0"/>
        </a:spcAft>
        <a:buChar char="–"/>
        <a:defRPr sz="2000">
          <a:solidFill>
            <a:schemeClr val="tx1"/>
          </a:solidFill>
          <a:latin typeface="+mn-lt"/>
          <a:ea typeface="+mn-ea"/>
          <a:cs typeface="+mn-cs"/>
        </a:defRPr>
      </a:lvl4pPr>
      <a:lvl5pPr marL="2056584" indent="-228510" algn="l" rtl="0" eaLnBrk="0" fontAlgn="base" hangingPunct="0">
        <a:spcBef>
          <a:spcPct val="20000"/>
        </a:spcBef>
        <a:spcAft>
          <a:spcPct val="0"/>
        </a:spcAft>
        <a:buChar char="»"/>
        <a:defRPr sz="2000">
          <a:solidFill>
            <a:schemeClr val="tx1"/>
          </a:solidFill>
          <a:latin typeface="+mn-lt"/>
          <a:ea typeface="+mn-ea"/>
          <a:cs typeface="+mn-cs"/>
        </a:defRPr>
      </a:lvl5pPr>
      <a:lvl6pPr marL="2513601" indent="-228510" algn="l" rtl="0" fontAlgn="base">
        <a:spcBef>
          <a:spcPct val="20000"/>
        </a:spcBef>
        <a:spcAft>
          <a:spcPct val="0"/>
        </a:spcAft>
        <a:buChar char="»"/>
        <a:defRPr sz="2000">
          <a:solidFill>
            <a:schemeClr val="tx1"/>
          </a:solidFill>
          <a:latin typeface="+mn-lt"/>
          <a:ea typeface="+mn-ea"/>
          <a:cs typeface="+mn-cs"/>
        </a:defRPr>
      </a:lvl6pPr>
      <a:lvl7pPr marL="2970623" indent="-228510" algn="l" rtl="0" fontAlgn="base">
        <a:spcBef>
          <a:spcPct val="20000"/>
        </a:spcBef>
        <a:spcAft>
          <a:spcPct val="0"/>
        </a:spcAft>
        <a:buChar char="»"/>
        <a:defRPr sz="2000">
          <a:solidFill>
            <a:schemeClr val="tx1"/>
          </a:solidFill>
          <a:latin typeface="+mn-lt"/>
          <a:ea typeface="+mn-ea"/>
          <a:cs typeface="+mn-cs"/>
        </a:defRPr>
      </a:lvl7pPr>
      <a:lvl8pPr marL="3427640" indent="-228510" algn="l" rtl="0" fontAlgn="base">
        <a:spcBef>
          <a:spcPct val="20000"/>
        </a:spcBef>
        <a:spcAft>
          <a:spcPct val="0"/>
        </a:spcAft>
        <a:buChar char="»"/>
        <a:defRPr sz="2000">
          <a:solidFill>
            <a:schemeClr val="tx1"/>
          </a:solidFill>
          <a:latin typeface="+mn-lt"/>
          <a:ea typeface="+mn-ea"/>
          <a:cs typeface="+mn-cs"/>
        </a:defRPr>
      </a:lvl8pPr>
      <a:lvl9pPr marL="3884660" indent="-22851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5/29/23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2982247398"/>
      </p:ext>
    </p:extLst>
  </p:cSld>
  <p:clrMap bg1="lt1" tx1="dk1" bg2="lt2" tx2="dk2" accent1="accent1" accent2="accent2" accent3="accent3" accent4="accent4" accent5="accent5" accent6="accent6" hlink="hlink" folHlink="folHlink"/>
  <p:sldLayoutIdLst>
    <p:sldLayoutId id="2147493082" r:id="rId1"/>
    <p:sldLayoutId id="2147493083" r:id="rId2"/>
    <p:sldLayoutId id="2147493084" r:id="rId3"/>
    <p:sldLayoutId id="2147493085" r:id="rId4"/>
    <p:sldLayoutId id="2147493086" r:id="rId5"/>
    <p:sldLayoutId id="2147493087" r:id="rId6"/>
    <p:sldLayoutId id="2147493088" r:id="rId7"/>
    <p:sldLayoutId id="2147493089" r:id="rId8"/>
    <p:sldLayoutId id="2147493090" r:id="rId9"/>
    <p:sldLayoutId id="2147493091" r:id="rId10"/>
    <p:sldLayoutId id="2147493092" r:id="rId11"/>
  </p:sldLayoutIdLst>
  <p:txStyles>
    <p:titleStyle>
      <a:lvl1pPr algn="ctr" defTabSz="45702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54" indent="-285638" algn="l" defTabSz="45702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545" indent="-228510" algn="l" defTabSz="45702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566"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584"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259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ea typeface="ＭＳ Ｐゴシック" pitchFamily="-112" charset="-128"/>
                <a:cs typeface="ＭＳ Ｐゴシック" pitchFamily="-112"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ea typeface="ＭＳ Ｐゴシック" pitchFamily="-112" charset="-128"/>
                <a:cs typeface="ＭＳ Ｐゴシック" pitchFamily="-112"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cs typeface="ＭＳ Ｐゴシック" charset="0"/>
              </a:defRPr>
            </a:lvl1pPr>
          </a:lstStyle>
          <a:p>
            <a:pPr>
              <a:defRPr/>
            </a:pPr>
            <a:fld id="{259A4103-FAD2-FC42-832F-1E1B5F058BB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991" r:id="rId1"/>
    <p:sldLayoutId id="2147491992"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latin typeface="Arial" pitchFamily="-112" charset="0"/>
        </a:defRPr>
      </a:lvl6pPr>
      <a:lvl7pPr marL="914085" algn="ctr" rtl="0" fontAlgn="base">
        <a:spcBef>
          <a:spcPct val="0"/>
        </a:spcBef>
        <a:spcAft>
          <a:spcPct val="0"/>
        </a:spcAft>
        <a:defRPr sz="4400">
          <a:solidFill>
            <a:schemeClr val="tx2"/>
          </a:solidFill>
          <a:latin typeface="Arial" pitchFamily="-112" charset="0"/>
        </a:defRPr>
      </a:lvl7pPr>
      <a:lvl8pPr marL="1371124" algn="ctr" rtl="0" fontAlgn="base">
        <a:spcBef>
          <a:spcPct val="0"/>
        </a:spcBef>
        <a:spcAft>
          <a:spcPct val="0"/>
        </a:spcAft>
        <a:defRPr sz="4400">
          <a:solidFill>
            <a:schemeClr val="tx2"/>
          </a:solidFill>
          <a:latin typeface="Arial" pitchFamily="-112" charset="0"/>
        </a:defRPr>
      </a:lvl8pPr>
      <a:lvl9pPr marL="1828170" algn="ctr" rtl="0" fontAlgn="base">
        <a:spcBef>
          <a:spcPct val="0"/>
        </a:spcBef>
        <a:spcAft>
          <a:spcPct val="0"/>
        </a:spcAft>
        <a:defRPr sz="4400">
          <a:solidFill>
            <a:schemeClr val="tx2"/>
          </a:solidFill>
          <a:latin typeface="Arial" pitchFamily="-112" charset="0"/>
        </a:defRPr>
      </a:lvl9pPr>
    </p:titleStyle>
    <p:bodyStyle>
      <a:lvl1pPr marL="342781" indent="-342781"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2602" indent="-228522"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599645" indent="-228522"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6686" indent="-228522"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pitchFamily="-112"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112"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112"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latin typeface="Arial" charset="0"/>
              </a:defRPr>
            </a:lvl1pPr>
          </a:lstStyle>
          <a:p>
            <a:endParaRPr lang="en-US">
              <a:solidFill>
                <a:srgbClr val="000000"/>
              </a:solidFill>
            </a:endParaRPr>
          </a:p>
        </p:txBody>
      </p:sp>
      <p:sp>
        <p:nvSpPr>
          <p:cNvPr id="10035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latin typeface="Arial" charset="0"/>
              </a:defRPr>
            </a:lvl1pPr>
          </a:lstStyle>
          <a:p>
            <a:endParaRPr lang="en-US">
              <a:solidFill>
                <a:srgbClr val="000000"/>
              </a:solidFill>
            </a:endParaRPr>
          </a:p>
        </p:txBody>
      </p:sp>
      <p:sp>
        <p:nvSpPr>
          <p:cNvPr id="10035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latin typeface="Arial" charset="0"/>
              </a:defRPr>
            </a:lvl1pPr>
          </a:lstStyle>
          <a:p>
            <a:fld id="{E5495972-0ED5-6A41-BA20-C12AA4EA40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7238163"/>
      </p:ext>
    </p:extLst>
  </p:cSld>
  <p:clrMap bg1="lt1" tx1="dk1" bg2="lt2" tx2="dk2" accent1="accent1" accent2="accent2" accent3="accent3" accent4="accent4" accent5="accent5" accent6="accent6" hlink="hlink" folHlink="folHlink"/>
  <p:sldLayoutIdLst>
    <p:sldLayoutId id="2147491994" r:id="rId1"/>
    <p:sldLayoutId id="2147491995" r:id="rId2"/>
    <p:sldLayoutId id="2147491996" r:id="rId3"/>
    <p:sldLayoutId id="2147491997" r:id="rId4"/>
    <p:sldLayoutId id="2147491998" r:id="rId5"/>
    <p:sldLayoutId id="2147491999" r:id="rId6"/>
    <p:sldLayoutId id="2147492000" r:id="rId7"/>
    <p:sldLayoutId id="2147492001" r:id="rId8"/>
    <p:sldLayoutId id="2147492002" r:id="rId9"/>
    <p:sldLayoutId id="2147492003" r:id="rId10"/>
    <p:sldLayoutId id="214749200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3726" indent="-228522" algn="l" rtl="0" fontAlgn="base">
        <a:spcBef>
          <a:spcPct val="20000"/>
        </a:spcBef>
        <a:spcAft>
          <a:spcPct val="0"/>
        </a:spcAft>
        <a:buChar char="»"/>
        <a:defRPr sz="2000">
          <a:solidFill>
            <a:schemeClr val="tx1"/>
          </a:solidFill>
          <a:latin typeface="+mn-lt"/>
        </a:defRPr>
      </a:lvl6pPr>
      <a:lvl7pPr marL="2970770" indent="-228522" algn="l" rtl="0" fontAlgn="base">
        <a:spcBef>
          <a:spcPct val="20000"/>
        </a:spcBef>
        <a:spcAft>
          <a:spcPct val="0"/>
        </a:spcAft>
        <a:buChar char="»"/>
        <a:defRPr sz="2000">
          <a:solidFill>
            <a:schemeClr val="tx1"/>
          </a:solidFill>
          <a:latin typeface="+mn-lt"/>
        </a:defRPr>
      </a:lvl7pPr>
      <a:lvl8pPr marL="3427810" indent="-228522" algn="l" rtl="0" fontAlgn="base">
        <a:spcBef>
          <a:spcPct val="20000"/>
        </a:spcBef>
        <a:spcAft>
          <a:spcPct val="0"/>
        </a:spcAft>
        <a:buChar char="»"/>
        <a:defRPr sz="2000">
          <a:solidFill>
            <a:schemeClr val="tx1"/>
          </a:solidFill>
          <a:latin typeface="+mn-lt"/>
        </a:defRPr>
      </a:lvl8pPr>
      <a:lvl9pPr marL="3884852" indent="-22852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9267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1910672"/>
      </p:ext>
    </p:extLst>
  </p:cSld>
  <p:clrMap bg1="lt1" tx1="dk1" bg2="lt2" tx2="dk2" accent1="accent1" accent2="accent2" accent3="accent3" accent4="accent4" accent5="accent5" accent6="accent6" hlink="hlink" folHlink="folHlink"/>
  <p:sldLayoutIdLst>
    <p:sldLayoutId id="2147492006" r:id="rId1"/>
    <p:sldLayoutId id="2147492007" r:id="rId2"/>
    <p:sldLayoutId id="2147492008" r:id="rId3"/>
    <p:sldLayoutId id="2147492009" r:id="rId4"/>
    <p:sldLayoutId id="2147492010" r:id="rId5"/>
    <p:sldLayoutId id="2147492011" r:id="rId6"/>
    <p:sldLayoutId id="2147492012" r:id="rId7"/>
    <p:sldLayoutId id="2147492013" r:id="rId8"/>
    <p:sldLayoutId id="2147492014" r:id="rId9"/>
    <p:sldLayoutId id="2147492015" r:id="rId10"/>
    <p:sldLayoutId id="214749201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042"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085"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124"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17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781" indent="-342781" algn="l" rtl="0" eaLnBrk="0" fontAlgn="base" hangingPunct="0">
        <a:spcBef>
          <a:spcPct val="20000"/>
        </a:spcBef>
        <a:spcAft>
          <a:spcPct val="0"/>
        </a:spcAft>
        <a:buChar char="•"/>
        <a:defRPr sz="3200" b="1">
          <a:solidFill>
            <a:schemeClr val="bg1"/>
          </a:solidFill>
          <a:latin typeface="+mn-lt"/>
          <a:ea typeface="+mn-ea"/>
          <a:cs typeface="+mn-cs"/>
        </a:defRPr>
      </a:lvl1pPr>
      <a:lvl2pPr marL="742691" indent="-285652" algn="l" rtl="0" eaLnBrk="0" fontAlgn="base" hangingPunct="0">
        <a:spcBef>
          <a:spcPct val="20000"/>
        </a:spcBef>
        <a:spcAft>
          <a:spcPct val="0"/>
        </a:spcAft>
        <a:buChar char="–"/>
        <a:defRPr sz="2800" b="1">
          <a:solidFill>
            <a:schemeClr val="bg1"/>
          </a:solidFill>
          <a:latin typeface="+mn-lt"/>
          <a:ea typeface="+mn-ea"/>
        </a:defRPr>
      </a:lvl2pPr>
      <a:lvl3pPr marL="1142602" indent="-228522" algn="l" rtl="0" eaLnBrk="0" fontAlgn="base" hangingPunct="0">
        <a:spcBef>
          <a:spcPct val="20000"/>
        </a:spcBef>
        <a:spcAft>
          <a:spcPct val="0"/>
        </a:spcAft>
        <a:buChar char="•"/>
        <a:defRPr sz="2400" b="1">
          <a:solidFill>
            <a:schemeClr val="bg1"/>
          </a:solidFill>
          <a:latin typeface="+mn-lt"/>
          <a:ea typeface="+mn-ea"/>
        </a:defRPr>
      </a:lvl3pPr>
      <a:lvl4pPr marL="1599645" indent="-228522" algn="l" rtl="0" eaLnBrk="0" fontAlgn="base" hangingPunct="0">
        <a:spcBef>
          <a:spcPct val="20000"/>
        </a:spcBef>
        <a:spcAft>
          <a:spcPct val="0"/>
        </a:spcAft>
        <a:buChar char="–"/>
        <a:defRPr sz="2000" b="1">
          <a:solidFill>
            <a:schemeClr val="bg1"/>
          </a:solidFill>
          <a:latin typeface="+mn-lt"/>
          <a:ea typeface="+mn-ea"/>
        </a:defRPr>
      </a:lvl4pPr>
      <a:lvl5pPr marL="2056686" indent="-228522" algn="l" rtl="0" eaLnBrk="0" fontAlgn="base" hangingPunct="0">
        <a:spcBef>
          <a:spcPct val="20000"/>
        </a:spcBef>
        <a:spcAft>
          <a:spcPct val="0"/>
        </a:spcAft>
        <a:buChar char="»"/>
        <a:defRPr sz="2000" b="1">
          <a:solidFill>
            <a:schemeClr val="bg1"/>
          </a:solidFill>
          <a:latin typeface="+mn-lt"/>
          <a:ea typeface="+mn-ea"/>
        </a:defRPr>
      </a:lvl5pPr>
      <a:lvl6pPr marL="2513726" indent="-228522" algn="l" rtl="0" eaLnBrk="1" fontAlgn="base" hangingPunct="1">
        <a:spcBef>
          <a:spcPct val="20000"/>
        </a:spcBef>
        <a:spcAft>
          <a:spcPct val="0"/>
        </a:spcAft>
        <a:buChar char="»"/>
        <a:defRPr sz="2000" b="1">
          <a:solidFill>
            <a:schemeClr val="bg1"/>
          </a:solidFill>
          <a:latin typeface="+mn-lt"/>
          <a:ea typeface="+mn-ea"/>
        </a:defRPr>
      </a:lvl6pPr>
      <a:lvl7pPr marL="2970770" indent="-228522" algn="l" rtl="0" eaLnBrk="1" fontAlgn="base" hangingPunct="1">
        <a:spcBef>
          <a:spcPct val="20000"/>
        </a:spcBef>
        <a:spcAft>
          <a:spcPct val="0"/>
        </a:spcAft>
        <a:buChar char="»"/>
        <a:defRPr sz="2000" b="1">
          <a:solidFill>
            <a:schemeClr val="bg1"/>
          </a:solidFill>
          <a:latin typeface="+mn-lt"/>
          <a:ea typeface="+mn-ea"/>
        </a:defRPr>
      </a:lvl7pPr>
      <a:lvl8pPr marL="3427810" indent="-228522" algn="l" rtl="0" eaLnBrk="1" fontAlgn="base" hangingPunct="1">
        <a:spcBef>
          <a:spcPct val="20000"/>
        </a:spcBef>
        <a:spcAft>
          <a:spcPct val="0"/>
        </a:spcAft>
        <a:buChar char="»"/>
        <a:defRPr sz="2000" b="1">
          <a:solidFill>
            <a:schemeClr val="bg1"/>
          </a:solidFill>
          <a:latin typeface="+mn-lt"/>
          <a:ea typeface="+mn-ea"/>
        </a:defRPr>
      </a:lvl8pPr>
      <a:lvl9pPr marL="3884852" indent="-228522"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563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defTabSz="457042" eaLnBrk="1" hangingPunct="1">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defTabSz="457042" eaLnBrk="1" hangingPunct="1">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solidFill>
                  <a:srgbClr val="000000"/>
                </a:solidFill>
                <a:cs typeface="Arial" charset="0"/>
              </a:defRPr>
            </a:lvl1pPr>
          </a:lstStyle>
          <a:p>
            <a:pPr defTabSz="457042" eaLnBrk="1" hangingPunct="1">
              <a:defRPr/>
            </a:pPr>
            <a:fld id="{0D037DFB-76A4-9F4A-8BAB-7AEAA1F1D51B}" type="slidenum">
              <a:rPr lang="en-US"/>
              <a:pPr defTabSz="457042" eaLnBrk="1" hangingPunct="1">
                <a:defRPr/>
              </a:pPr>
              <a:t>‹#›</a:t>
            </a:fld>
            <a:endParaRPr lang="en-US"/>
          </a:p>
        </p:txBody>
      </p:sp>
    </p:spTree>
    <p:extLst>
      <p:ext uri="{BB962C8B-B14F-4D97-AF65-F5344CB8AC3E}">
        <p14:creationId xmlns:p14="http://schemas.microsoft.com/office/powerpoint/2010/main" val="3172014408"/>
      </p:ext>
    </p:extLst>
  </p:cSld>
  <p:clrMap bg1="lt1" tx1="dk1" bg2="lt2" tx2="dk2" accent1="accent1" accent2="accent2" accent3="accent3" accent4="accent4" accent5="accent5" accent6="accent6" hlink="hlink" folHlink="folHlink"/>
  <p:sldLayoutIdLst>
    <p:sldLayoutId id="2147492086" r:id="rId1"/>
    <p:sldLayoutId id="2147492088"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691" indent="-285652" algn="l" rtl="0" eaLnBrk="0" fontAlgn="base" hangingPunct="0">
        <a:spcBef>
          <a:spcPct val="20000"/>
        </a:spcBef>
        <a:spcAft>
          <a:spcPct val="0"/>
        </a:spcAft>
        <a:defRPr sz="2800">
          <a:solidFill>
            <a:schemeClr val="tx1"/>
          </a:solidFill>
          <a:latin typeface="+mn-lt"/>
          <a:ea typeface="ＭＳ Ｐゴシック" pitchFamily="-111" charset="-128"/>
        </a:defRPr>
      </a:lvl2pPr>
      <a:lvl3pPr marL="1142602" indent="-228522" algn="l" rtl="0" eaLnBrk="0" fontAlgn="base" hangingPunct="0">
        <a:spcBef>
          <a:spcPct val="20000"/>
        </a:spcBef>
        <a:spcAft>
          <a:spcPct val="0"/>
        </a:spcAft>
        <a:defRPr sz="2400">
          <a:solidFill>
            <a:schemeClr val="tx1"/>
          </a:solidFill>
          <a:latin typeface="+mn-lt"/>
          <a:ea typeface="ＭＳ Ｐゴシック" pitchFamily="-111" charset="-128"/>
        </a:defRPr>
      </a:lvl3pPr>
      <a:lvl4pPr marL="1599645" indent="-228522" algn="l" rtl="0" eaLnBrk="0" fontAlgn="base" hangingPunct="0">
        <a:spcBef>
          <a:spcPct val="20000"/>
        </a:spcBef>
        <a:spcAft>
          <a:spcPct val="0"/>
        </a:spcAft>
        <a:defRPr sz="2000">
          <a:solidFill>
            <a:schemeClr val="tx1"/>
          </a:solidFill>
          <a:latin typeface="+mn-lt"/>
          <a:ea typeface="ＭＳ Ｐゴシック" pitchFamily="-111" charset="-128"/>
        </a:defRPr>
      </a:lvl4pPr>
      <a:lvl5pPr marL="2056686" indent="-228522" algn="l" rtl="0" eaLnBrk="0" fontAlgn="base" hangingPunct="0">
        <a:spcBef>
          <a:spcPct val="20000"/>
        </a:spcBef>
        <a:spcAft>
          <a:spcPct val="0"/>
        </a:spcAft>
        <a:defRPr sz="2000">
          <a:solidFill>
            <a:schemeClr val="tx1"/>
          </a:solidFill>
          <a:latin typeface="+mn-lt"/>
          <a:ea typeface="ＭＳ Ｐゴシック" pitchFamily="-111" charset="-128"/>
        </a:defRPr>
      </a:lvl5pPr>
      <a:lvl6pPr marL="2513726" indent="-228522" algn="l" rtl="0" fontAlgn="base">
        <a:spcBef>
          <a:spcPct val="20000"/>
        </a:spcBef>
        <a:spcAft>
          <a:spcPct val="0"/>
        </a:spcAft>
        <a:defRPr sz="2000">
          <a:solidFill>
            <a:schemeClr val="tx1"/>
          </a:solidFill>
          <a:latin typeface="+mn-lt"/>
        </a:defRPr>
      </a:lvl6pPr>
      <a:lvl7pPr marL="2970770" indent="-228522" algn="l" rtl="0" fontAlgn="base">
        <a:spcBef>
          <a:spcPct val="20000"/>
        </a:spcBef>
        <a:spcAft>
          <a:spcPct val="0"/>
        </a:spcAft>
        <a:defRPr sz="2000">
          <a:solidFill>
            <a:schemeClr val="tx1"/>
          </a:solidFill>
          <a:latin typeface="+mn-lt"/>
        </a:defRPr>
      </a:lvl7pPr>
      <a:lvl8pPr marL="3427810" indent="-228522" algn="l" rtl="0" fontAlgn="base">
        <a:spcBef>
          <a:spcPct val="20000"/>
        </a:spcBef>
        <a:spcAft>
          <a:spcPct val="0"/>
        </a:spcAft>
        <a:defRPr sz="2000">
          <a:solidFill>
            <a:schemeClr val="tx1"/>
          </a:solidFill>
          <a:latin typeface="+mn-lt"/>
        </a:defRPr>
      </a:lvl8pPr>
      <a:lvl9pPr marL="3884852" indent="-228522" algn="l" rtl="0" fontAlgn="base">
        <a:spcBef>
          <a:spcPct val="20000"/>
        </a:spcBef>
        <a:spcAft>
          <a:spcPct val="0"/>
        </a:spcAft>
        <a:defRPr sz="2000">
          <a:solidFill>
            <a:schemeClr val="tx1"/>
          </a:solidFill>
          <a:latin typeface="+mn-lt"/>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273191"/>
      </p:ext>
    </p:extLst>
  </p:cSld>
  <p:clrMap bg1="lt1" tx1="dk1" bg2="lt2" tx2="dk2" accent1="accent1" accent2="accent2" accent3="accent3" accent4="accent4" accent5="accent5" accent6="accent6" hlink="hlink" folHlink="folHlink"/>
  <p:sldLayoutIdLst>
    <p:sldLayoutId id="2147492184" r:id="rId1"/>
    <p:sldLayoutId id="2147492185" r:id="rId2"/>
    <p:sldLayoutId id="2147492186" r:id="rId3"/>
    <p:sldLayoutId id="2147492187" r:id="rId4"/>
    <p:sldLayoutId id="2147492188" r:id="rId5"/>
    <p:sldLayoutId id="2147492189" r:id="rId6"/>
    <p:sldLayoutId id="2147492190" r:id="rId7"/>
    <p:sldLayoutId id="2147492191" r:id="rId8"/>
    <p:sldLayoutId id="2147492192" r:id="rId9"/>
    <p:sldLayoutId id="2147492193" r:id="rId10"/>
    <p:sldLayoutId id="214749219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85.xml"/><Relationship Id="rId4" Type="http://schemas.openxmlformats.org/officeDocument/2006/relationships/hyperlink" Target="https://www.pngall.com/ok-pn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85.xml"/></Relationships>
</file>

<file path=ppt/slides/_rels/slide10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2.xml"/><Relationship Id="rId1" Type="http://schemas.openxmlformats.org/officeDocument/2006/relationships/slideLayout" Target="../slideLayouts/slideLayout21.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85.xml"/><Relationship Id="rId1" Type="http://schemas.openxmlformats.org/officeDocument/2006/relationships/themeOverride" Target="../theme/themeOverride8.xml"/><Relationship Id="rId4" Type="http://schemas.openxmlformats.org/officeDocument/2006/relationships/image" Target="../media/image28.png"/></Relationships>
</file>

<file path=ppt/slides/_rels/slide102.xml.rels><?xml version="1.0" encoding="UTF-8" standalone="yes"?>
<Relationships xmlns="http://schemas.openxmlformats.org/package/2006/relationships"><Relationship Id="rId3" Type="http://schemas.microsoft.com/office/2018/10/relationships/comments" Target="../comments/modernComment_4AE_732F710D.xml"/><Relationship Id="rId2" Type="http://schemas.openxmlformats.org/officeDocument/2006/relationships/notesSlide" Target="../notesSlides/notesSlide64.xml"/><Relationship Id="rId1" Type="http://schemas.openxmlformats.org/officeDocument/2006/relationships/slideLayout" Target="../slideLayouts/slideLayout185.xml"/><Relationship Id="rId5" Type="http://schemas.openxmlformats.org/officeDocument/2006/relationships/image" Target="../media/image89.png"/><Relationship Id="rId4" Type="http://schemas.openxmlformats.org/officeDocument/2006/relationships/image" Target="../media/image88.png"/></Relationships>
</file>

<file path=ppt/slides/_rels/slide103.xml.rels><?xml version="1.0" encoding="UTF-8" standalone="yes"?>
<Relationships xmlns="http://schemas.openxmlformats.org/package/2006/relationships"><Relationship Id="rId3" Type="http://schemas.microsoft.com/office/2018/10/relationships/comments" Target="../comments/modernComment_4AF_F362F60E.xml"/><Relationship Id="rId2" Type="http://schemas.openxmlformats.org/officeDocument/2006/relationships/notesSlide" Target="../notesSlides/notesSlide65.xml"/><Relationship Id="rId1" Type="http://schemas.openxmlformats.org/officeDocument/2006/relationships/slideLayout" Target="../slideLayouts/slideLayout18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8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85.xml"/></Relationships>
</file>

<file path=ppt/slides/_rels/slide10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8.xml"/><Relationship Id="rId1" Type="http://schemas.openxmlformats.org/officeDocument/2006/relationships/slideLayout" Target="../slideLayouts/slideLayout185.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8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xml"/><Relationship Id="rId1" Type="http://schemas.openxmlformats.org/officeDocument/2006/relationships/themeOverride" Target="../theme/themeOverride9.xml"/><Relationship Id="rId5" Type="http://schemas.openxmlformats.org/officeDocument/2006/relationships/image" Target="../media/image92.png"/><Relationship Id="rId4" Type="http://schemas.openxmlformats.org/officeDocument/2006/relationships/image" Target="../media/image9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1.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98.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0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185.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345.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46.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58.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2.xml"/><Relationship Id="rId1" Type="http://schemas.openxmlformats.org/officeDocument/2006/relationships/slideLayout" Target="../slideLayouts/slideLayout18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85.xml"/><Relationship Id="rId1" Type="http://schemas.openxmlformats.org/officeDocument/2006/relationships/themeOverride" Target="../theme/themeOverride1.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05.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0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85.xml"/><Relationship Id="rId1" Type="http://schemas.openxmlformats.org/officeDocument/2006/relationships/themeOverride" Target="../theme/themeOverride2.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85.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21.xml"/><Relationship Id="rId5" Type="http://schemas.openxmlformats.org/officeDocument/2006/relationships/image" Target="../media/image34.jpeg"/><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81.xml"/><Relationship Id="rId1" Type="http://schemas.openxmlformats.org/officeDocument/2006/relationships/themeOverride" Target="../theme/themeOverride3.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347.xml"/><Relationship Id="rId5" Type="http://schemas.openxmlformats.org/officeDocument/2006/relationships/image" Target="../media/image34.jpeg"/><Relationship Id="rId4" Type="http://schemas.openxmlformats.org/officeDocument/2006/relationships/image" Target="../media/image33.jpeg"/></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169.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85.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16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2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85.xml"/><Relationship Id="rId1" Type="http://schemas.openxmlformats.org/officeDocument/2006/relationships/themeOverride" Target="../theme/themeOverride4.xml"/><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3.jpeg"/><Relationship Id="rId1" Type="http://schemas.openxmlformats.org/officeDocument/2006/relationships/slideLayout" Target="../slideLayouts/slideLayout141.xml"/><Relationship Id="rId4" Type="http://schemas.openxmlformats.org/officeDocument/2006/relationships/image" Target="../media/image3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4.jpeg"/><Relationship Id="rId1" Type="http://schemas.openxmlformats.org/officeDocument/2006/relationships/slideLayout" Target="../slideLayouts/slideLayout130.xml"/><Relationship Id="rId4" Type="http://schemas.openxmlformats.org/officeDocument/2006/relationships/image" Target="../media/image34.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3.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5.jpeg"/><Relationship Id="rId1" Type="http://schemas.openxmlformats.org/officeDocument/2006/relationships/slideLayout" Target="../slideLayouts/slideLayout119.xml"/><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5.xml"/><Relationship Id="rId1" Type="http://schemas.openxmlformats.org/officeDocument/2006/relationships/slideLayout" Target="../slideLayouts/slideLayout185.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6.jpeg"/><Relationship Id="rId1" Type="http://schemas.openxmlformats.org/officeDocument/2006/relationships/slideLayout" Target="../slideLayouts/slideLayout358.xml"/><Relationship Id="rId4" Type="http://schemas.openxmlformats.org/officeDocument/2006/relationships/image" Target="../media/image34.jpeg"/></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114.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11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3.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9.jpeg"/><Relationship Id="rId1" Type="http://schemas.openxmlformats.org/officeDocument/2006/relationships/slideLayout" Target="../slideLayouts/slideLayout369.xml"/><Relationship Id="rId4" Type="http://schemas.openxmlformats.org/officeDocument/2006/relationships/image" Target="../media/image34.jpeg"/></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180.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180.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1.xml"/><Relationship Id="rId1" Type="http://schemas.openxmlformats.org/officeDocument/2006/relationships/slideLayout" Target="../slideLayouts/slideLayout18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8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70.xml"/><Relationship Id="rId5" Type="http://schemas.openxmlformats.org/officeDocument/2006/relationships/image" Target="../media/image34.jpeg"/><Relationship Id="rId4" Type="http://schemas.openxmlformats.org/officeDocument/2006/relationships/image" Target="../media/image33.jpeg"/></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245.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4.xml"/><Relationship Id="rId1" Type="http://schemas.openxmlformats.org/officeDocument/2006/relationships/slideLayout" Target="../slideLayouts/slideLayout245.xml"/></Relationships>
</file>

<file path=ppt/slides/_rels/slide6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245.xml"/></Relationships>
</file>

<file path=ppt/slides/_rels/slide6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6.xml"/><Relationship Id="rId1" Type="http://schemas.openxmlformats.org/officeDocument/2006/relationships/slideLayout" Target="../slideLayouts/slideLayout245.xml"/></Relationships>
</file>

<file path=ppt/slides/_rels/slide6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7.xml"/><Relationship Id="rId1" Type="http://schemas.openxmlformats.org/officeDocument/2006/relationships/slideLayout" Target="../slideLayouts/slideLayout245.xml"/></Relationships>
</file>

<file path=ppt/slides/_rels/slide6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0.xml"/></Relationships>
</file>

<file path=ppt/slides/_rels/slide6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61.jpeg"/><Relationship Id="rId1" Type="http://schemas.openxmlformats.org/officeDocument/2006/relationships/slideLayout" Target="../slideLayouts/slideLayout64.xml"/><Relationship Id="rId4" Type="http://schemas.openxmlformats.org/officeDocument/2006/relationships/image" Target="../media/image34.jpeg"/></Relationships>
</file>

<file path=ppt/slides/_rels/slide6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45.xml"/></Relationships>
</file>

<file path=ppt/slides/_rels/slide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7.xml"/><Relationship Id="rId1" Type="http://schemas.openxmlformats.org/officeDocument/2006/relationships/slideLayout" Target="../slideLayouts/slideLayout185.xml"/></Relationships>
</file>

<file path=ppt/slides/_rels/slide7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45.xml"/></Relationships>
</file>

<file path=ppt/slides/_rels/slide7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45.xml"/></Relationships>
</file>

<file path=ppt/slides/_rels/slide7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45.xml"/></Relationships>
</file>

<file path=ppt/slides/_rels/slide7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4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284.xml"/></Relationships>
</file>

<file path=ppt/slides/_rels/slide7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9.xml"/><Relationship Id="rId1" Type="http://schemas.openxmlformats.org/officeDocument/2006/relationships/slideLayout" Target="../slideLayouts/slideLayout273.xml"/></Relationships>
</file>

<file path=ppt/slides/_rels/slide7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0.xml"/><Relationship Id="rId1" Type="http://schemas.openxmlformats.org/officeDocument/2006/relationships/slideLayout" Target="../slideLayouts/slideLayout308.xml"/></Relationships>
</file>

<file path=ppt/slides/_rels/slide78.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30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8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70.xml"/><Relationship Id="rId1" Type="http://schemas.openxmlformats.org/officeDocument/2006/relationships/themeOverride" Target="../theme/themeOverride5.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85.xml"/><Relationship Id="rId1" Type="http://schemas.openxmlformats.org/officeDocument/2006/relationships/themeOverride" Target="../theme/themeOverride6.xml"/><Relationship Id="rId4" Type="http://schemas.openxmlformats.org/officeDocument/2006/relationships/image" Target="../media/image28.png"/></Relationships>
</file>

<file path=ppt/slides/_rels/slide8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3.xml"/><Relationship Id="rId1" Type="http://schemas.openxmlformats.org/officeDocument/2006/relationships/slideLayout" Target="../slideLayouts/slideLayout309.xml"/><Relationship Id="rId4" Type="http://schemas.openxmlformats.org/officeDocument/2006/relationships/image" Target="../media/image72.png"/></Relationships>
</file>

<file path=ppt/slides/_rels/slide8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310.xml"/></Relationships>
</file>

<file path=ppt/slides/_rels/slide8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4.xml"/><Relationship Id="rId1" Type="http://schemas.openxmlformats.org/officeDocument/2006/relationships/slideLayout" Target="../slideLayouts/slideLayout310.xml"/><Relationship Id="rId4" Type="http://schemas.openxmlformats.org/officeDocument/2006/relationships/image" Target="../media/image74.png"/></Relationships>
</file>

<file path=ppt/slides/_rels/slide8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75.jpeg"/><Relationship Id="rId1" Type="http://schemas.openxmlformats.org/officeDocument/2006/relationships/slideLayout" Target="../slideLayouts/slideLayout321.xml"/><Relationship Id="rId4" Type="http://schemas.openxmlformats.org/officeDocument/2006/relationships/image" Target="../media/image34.jpeg"/></Relationships>
</file>

<file path=ppt/slides/_rels/slide8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5.xml"/><Relationship Id="rId1" Type="http://schemas.openxmlformats.org/officeDocument/2006/relationships/slideLayout" Target="../slideLayouts/slideLayout327.xml"/></Relationships>
</file>

<file path=ppt/slides/_rels/slide8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64.xml"/><Relationship Id="rId5" Type="http://schemas.openxmlformats.org/officeDocument/2006/relationships/image" Target="../media/image34.jpeg"/><Relationship Id="rId4" Type="http://schemas.openxmlformats.org/officeDocument/2006/relationships/image" Target="../media/image33.jpeg"/></Relationships>
</file>

<file path=ppt/slides/_rels/slide8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6.xml"/><Relationship Id="rId1" Type="http://schemas.openxmlformats.org/officeDocument/2006/relationships/slideLayout" Target="../slideLayouts/slideLayout262.xml"/><Relationship Id="rId5" Type="http://schemas.openxmlformats.org/officeDocument/2006/relationships/image" Target="../media/image34.jpe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8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9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80.jpeg"/><Relationship Id="rId1" Type="http://schemas.openxmlformats.org/officeDocument/2006/relationships/slideLayout" Target="../slideLayouts/slideLayout163.xml"/><Relationship Id="rId4" Type="http://schemas.openxmlformats.org/officeDocument/2006/relationships/image" Target="../media/image34.jpeg"/></Relationships>
</file>

<file path=ppt/slides/_rels/slide9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7.xml"/><Relationship Id="rId1" Type="http://schemas.openxmlformats.org/officeDocument/2006/relationships/slideLayout" Target="../slideLayouts/slideLayout21.xml"/></Relationships>
</file>

<file path=ppt/slides/_rels/slide9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8.xml"/><Relationship Id="rId1" Type="http://schemas.openxmlformats.org/officeDocument/2006/relationships/slideLayout" Target="../slideLayouts/slideLayout2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85.xml"/><Relationship Id="rId1" Type="http://schemas.openxmlformats.org/officeDocument/2006/relationships/themeOverride" Target="../theme/themeOverride7.xml"/><Relationship Id="rId4" Type="http://schemas.openxmlformats.org/officeDocument/2006/relationships/image" Target="../media/image28.png"/></Relationships>
</file>

<file path=ppt/slides/_rels/slide9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83.jpeg"/><Relationship Id="rId1" Type="http://schemas.openxmlformats.org/officeDocument/2006/relationships/slideLayout" Target="../slideLayouts/slideLayout250.xml"/><Relationship Id="rId4" Type="http://schemas.openxmlformats.org/officeDocument/2006/relationships/image" Target="../media/image34.jpeg"/></Relationships>
</file>

<file path=ppt/slides/_rels/slide9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0.xml"/><Relationship Id="rId1" Type="http://schemas.openxmlformats.org/officeDocument/2006/relationships/slideLayout" Target="../slideLayouts/slideLayout256.xml"/></Relationships>
</file>

<file path=ppt/slides/_rels/slide9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1.xml"/><Relationship Id="rId1" Type="http://schemas.openxmlformats.org/officeDocument/2006/relationships/slideLayout" Target="../slideLayouts/slideLayout256.xml"/></Relationships>
</file>

<file path=ppt/slides/_rels/slide99.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3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619672" y="975433"/>
            <a:ext cx="6194542" cy="1080120"/>
          </a:xfrm>
          <a:effectLst/>
        </p:spPr>
        <p:txBody>
          <a:bodyPr/>
          <a:lstStyle/>
          <a:p>
            <a:pPr algn="r" rtl="1">
              <a:defRPr/>
            </a:pPr>
            <a:r>
              <a:rPr lang="ar-JO" sz="8800" b="1" dirty="0">
                <a:solidFill>
                  <a:schemeClr val="tx2"/>
                </a:solidFill>
                <a:effectLst>
                  <a:glow rad="127000">
                    <a:schemeClr val="bg1"/>
                  </a:glow>
                </a:effectLst>
                <a:latin typeface="Arial" panose="020B0604020202020204" pitchFamily="34" charset="0"/>
                <a:ea typeface="Accordance" panose="00000400000000000000" pitchFamily="2" charset="-78"/>
                <a:cs typeface="Arial" panose="020B0604020202020204" pitchFamily="34" charset="0"/>
              </a:rPr>
              <a:t>كنْ ثابتاً</a:t>
            </a:r>
            <a:endParaRPr lang="en-US" sz="8800" b="1" dirty="0">
              <a:solidFill>
                <a:schemeClr val="tx2"/>
              </a:solidFill>
              <a:effectLst>
                <a:glow rad="127000">
                  <a:schemeClr val="bg1"/>
                </a:glow>
              </a:effectLst>
              <a:latin typeface="Arial" panose="020B0604020202020204" pitchFamily="34" charset="0"/>
              <a:ea typeface="Accordance" panose="00000400000000000000" pitchFamily="2" charset="-78"/>
              <a:cs typeface="Arial" panose="020B0604020202020204" pitchFamily="34" charset="0"/>
            </a:endParaRPr>
          </a:p>
        </p:txBody>
      </p:sp>
      <p:sp>
        <p:nvSpPr>
          <p:cNvPr id="4" name="Rectangle 2">
            <a:extLst>
              <a:ext uri="{FF2B5EF4-FFF2-40B4-BE49-F238E27FC236}">
                <a16:creationId xmlns:a16="http://schemas.microsoft.com/office/drawing/2014/main" id="{30C9878C-F414-8446-875E-3189C9304FF8}"/>
              </a:ext>
            </a:extLst>
          </p:cNvPr>
          <p:cNvSpPr txBox="1">
            <a:spLocks noChangeArrowheads="1"/>
          </p:cNvSpPr>
          <p:nvPr/>
        </p:nvSpPr>
        <p:spPr bwMode="auto">
          <a:xfrm>
            <a:off x="1619672" y="4493794"/>
            <a:ext cx="9144000" cy="11509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defRPr sz="11500" b="1">
                <a:solidFill>
                  <a:schemeClr val="tx2"/>
                </a:solidFill>
                <a:effectLst>
                  <a:glow rad="127000">
                    <a:schemeClr val="bg1"/>
                  </a:glow>
                </a:effectLst>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88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Accordance" panose="00000400000000000000" pitchFamily="2" charset="-78"/>
                <a:cs typeface="Arial" panose="020B0604020202020204" pitchFamily="34" charset="0"/>
              </a:rPr>
              <a:t>لوقا</a:t>
            </a:r>
            <a:endParaRPr kumimoji="0" lang="en-US" sz="88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 name="Text Box 5">
            <a:extLst>
              <a:ext uri="{FF2B5EF4-FFF2-40B4-BE49-F238E27FC236}">
                <a16:creationId xmlns:a16="http://schemas.microsoft.com/office/drawing/2014/main" id="{AC580F9E-7B6E-A34C-8B60-10ABB26EB107}"/>
              </a:ext>
            </a:extLst>
          </p:cNvPr>
          <p:cNvSpPr txBox="1">
            <a:spLocks noChangeArrowheads="1"/>
          </p:cNvSpPr>
          <p:nvPr/>
        </p:nvSpPr>
        <p:spPr bwMode="auto">
          <a:xfrm>
            <a:off x="-23813" y="5707063"/>
            <a:ext cx="9228216" cy="1150937"/>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1" eaLnBrk="1" fontAlgn="auto" latinLnBrk="0" hangingPunct="0">
              <a:lnSpc>
                <a:spcPct val="100000"/>
              </a:lnSpc>
              <a:spcBef>
                <a:spcPts val="0"/>
              </a:spcBef>
              <a:spcAft>
                <a:spcPts val="0"/>
              </a:spcAft>
              <a:buClrTx/>
              <a:buSzTx/>
              <a:buFontTx/>
              <a:buNone/>
              <a:tabLst/>
              <a:defRPr sz="2000" b="1">
                <a:solidFill>
                  <a:srgbClr val="FFFFFF"/>
                </a:solidFill>
                <a:effectLst>
                  <a:outerShdw blurRad="38100" dist="38100" dir="2700000" rotWithShape="0">
                    <a:srgbClr val="000000"/>
                  </a:outerShdw>
                </a:effectLst>
              </a:defRPr>
            </a:pPr>
            <a:r>
              <a:rPr kumimoji="0" lang="ar-JO" sz="2000" b="1" i="0" u="none" strike="noStrike" kern="0" cap="none" spc="0" normalizeH="0" baseline="0" noProof="0" dirty="0">
                <a:ln>
                  <a:noFill/>
                </a:ln>
                <a:solidFill>
                  <a:srgbClr val="FFFFFF"/>
                </a:solidFill>
                <a:effectLst>
                  <a:outerShdw blurRad="38100" dist="38100" dir="2700000" rotWithShape="0">
                    <a:srgbClr val="000000"/>
                  </a:outerShdw>
                </a:effectLst>
                <a:uLnTx/>
                <a:uFillTx/>
                <a:latin typeface="Arial"/>
                <a:cs typeface="Arial"/>
                <a:sym typeface="Arial"/>
              </a:rPr>
              <a:t> د</a:t>
            </a:r>
            <a:r>
              <a:rPr lang="ar-JO" sz="2000" b="1" dirty="0">
                <a:solidFill>
                  <a:srgbClr val="FFFFFF"/>
                </a:solidFill>
                <a:effectLst>
                  <a:outerShdw blurRad="38100" dist="38100" dir="2700000" rotWithShape="0">
                    <a:srgbClr val="000000"/>
                  </a:outerShdw>
                </a:effectLst>
                <a:latin typeface="Arial"/>
                <a:cs typeface="Arial"/>
              </a:rPr>
              <a:t>. ريك غريفيث  * مؤسَّسة الدراسات اللاهوتيَّة الأردنيَّة </a:t>
            </a:r>
          </a:p>
          <a:p>
            <a:pPr marL="0" marR="0" lvl="0" indent="0" algn="ctr" defTabSz="914300" rtl="1" eaLnBrk="1" fontAlgn="base" latinLnBrk="0" hangingPunct="1">
              <a:lnSpc>
                <a:spcPct val="100000"/>
              </a:lnSpc>
              <a:spcBef>
                <a:spcPct val="20000"/>
              </a:spcBef>
              <a:spcAft>
                <a:spcPts val="0"/>
              </a:spcAft>
              <a:buClr>
                <a:srgbClr val="FFCC00"/>
              </a:buClr>
              <a:buSzPct val="70000"/>
              <a:buFontTx/>
              <a:buNone/>
              <a:tabLst/>
              <a:defRPr/>
            </a:pPr>
            <a:r>
              <a:rPr lang="ar-JO" sz="2000" b="1" dirty="0">
                <a:solidFill>
                  <a:srgbClr val="FFFFFF"/>
                </a:solidFill>
                <a:effectLst>
                  <a:outerShdw blurRad="38100" dist="38100" dir="2700000" rotWithShape="0">
                    <a:srgbClr val="000000"/>
                  </a:outerShdw>
                </a:effectLst>
                <a:latin typeface="Arial"/>
                <a:cs typeface="Arial"/>
              </a:rPr>
              <a:t>يمكن تنزيل جميع الملفَّات بلغاتٍ كثيرةٍ مجَّانًا من الموقع الإلكترونيّ: </a:t>
            </a:r>
          </a:p>
          <a:p>
            <a:pPr marL="0" marR="0" lvl="0" indent="0" algn="ctr" defTabSz="914300" rtl="1"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Traditional Arabic" panose="02020603050405020304" pitchFamily="18" charset="-78"/>
                <a:ea typeface="ＭＳ Ｐゴシック" charset="0"/>
                <a:cs typeface="Traditional Arabic" panose="02020603050405020304" pitchFamily="18" charset="-78"/>
              </a:rPr>
              <a:t>BibleStudyDownloads.org</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ccordance" panose="00000400000000000000" pitchFamily="2" charset="-78"/>
              <a:ea typeface="Accordance" panose="00000400000000000000" pitchFamily="2" charset="-78"/>
              <a:cs typeface="Accordance" panose="00000400000000000000" pitchFamily="2" charset="-78"/>
            </a:endParaRPr>
          </a:p>
        </p:txBody>
      </p:sp>
      <p:pic>
        <p:nvPicPr>
          <p:cNvPr id="3" name="Picture 2" descr="Ok PNG Transparent Images | PNG All">
            <a:extLst>
              <a:ext uri="{FF2B5EF4-FFF2-40B4-BE49-F238E27FC236}">
                <a16:creationId xmlns:a16="http://schemas.microsoft.com/office/drawing/2014/main" id="{469DA94B-97DF-CE77-4BDB-FB5BCE84249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467544" y="1084918"/>
            <a:ext cx="4593598" cy="4593598"/>
          </a:xfrm>
          <a:prstGeom prst="rect">
            <a:avLst/>
          </a:prstGeom>
        </p:spPr>
      </p:pic>
    </p:spTree>
    <p:extLst>
      <p:ext uri="{BB962C8B-B14F-4D97-AF65-F5344CB8AC3E}">
        <p14:creationId xmlns:p14="http://schemas.microsoft.com/office/powerpoint/2010/main" val="2131936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Related image">
            <a:extLst>
              <a:ext uri="{FF2B5EF4-FFF2-40B4-BE49-F238E27FC236}">
                <a16:creationId xmlns:a16="http://schemas.microsoft.com/office/drawing/2014/main" id="{B1C43BF6-245F-8A4F-BE7F-FE8A59448A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622"/>
            <a:ext cx="5472426" cy="68796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AF66B700-8EE0-7A49-BCC4-1A45D8F81B5D}"/>
              </a:ext>
            </a:extLst>
          </p:cNvPr>
          <p:cNvSpPr txBox="1">
            <a:spLocks noChangeArrowheads="1"/>
          </p:cNvSpPr>
          <p:nvPr/>
        </p:nvSpPr>
        <p:spPr bwMode="auto">
          <a:xfrm>
            <a:off x="5364088" y="1359351"/>
            <a:ext cx="3754860" cy="5093985"/>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rtl="1">
              <a:defRPr/>
            </a:pPr>
            <a:r>
              <a:rPr lang="ar-JO" b="1" dirty="0">
                <a:latin typeface="Traditional Arabic" panose="02020603050405020304" pitchFamily="18" charset="-78"/>
                <a:cs typeface="Traditional Arabic" panose="02020603050405020304" pitchFamily="18" charset="-78"/>
              </a:rPr>
              <a:t>بأنَّ المسيحيِّين في عهد الكنيسة الباكرة كانوا من آكلي لحوم البشر</a:t>
            </a:r>
            <a:endParaRPr lang="en-US" sz="5400" b="1" kern="0" dirty="0">
              <a:effectLst>
                <a:glow rad="127000">
                  <a:schemeClr val="tx1"/>
                </a:glow>
              </a:effectLst>
              <a:latin typeface="Traditional Arabic" panose="02020603050405020304" pitchFamily="18" charset="-78"/>
              <a:ea typeface="ＭＳ Ｐゴシック" charset="0"/>
              <a:cs typeface="Traditional Arabic" panose="02020603050405020304" pitchFamily="18" charset="-78"/>
            </a:endParaRPr>
          </a:p>
        </p:txBody>
      </p:sp>
      <p:sp>
        <p:nvSpPr>
          <p:cNvPr id="900098" name="Rectangle 2"/>
          <p:cNvSpPr>
            <a:spLocks noGrp="1" noChangeArrowheads="1"/>
          </p:cNvSpPr>
          <p:nvPr>
            <p:ph type="ctrTitle"/>
          </p:nvPr>
        </p:nvSpPr>
        <p:spPr>
          <a:xfrm>
            <a:off x="4572000" y="232008"/>
            <a:ext cx="4572000" cy="1540808"/>
          </a:xfrm>
          <a:effectLst>
            <a:outerShdw blurRad="63500" dist="35921" dir="2700000" algn="ctr" rotWithShape="0">
              <a:schemeClr val="tx2">
                <a:alpha val="74998"/>
              </a:schemeClr>
            </a:outerShdw>
          </a:effectLst>
        </p:spPr>
        <p:txBody>
          <a:bodyPr/>
          <a:lstStyle/>
          <a:p>
            <a:pPr rtl="1">
              <a:defRPr/>
            </a:pPr>
            <a:r>
              <a:rPr lang="ar-JO" sz="5400" b="1" dirty="0">
                <a:effectLst>
                  <a:glow rad="127000">
                    <a:schemeClr val="tx1"/>
                  </a:glow>
                </a:effectLst>
                <a:latin typeface="Traditional Arabic" panose="02020603050405020304" pitchFamily="18" charset="-78"/>
                <a:ea typeface="Accordance" panose="00000400000000000000" pitchFamily="2" charset="-78"/>
                <a:cs typeface="Traditional Arabic" panose="02020603050405020304" pitchFamily="18" charset="-78"/>
              </a:rPr>
              <a:t>آمَن الملايين...</a:t>
            </a:r>
            <a:endParaRPr lang="en-US" sz="5400" b="1" dirty="0">
              <a:effectLst>
                <a:glow rad="127000">
                  <a:schemeClr val="tx1"/>
                </a:glow>
              </a:effectLst>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3173370904"/>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516286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A046811D-7824-2147-BB35-1745AB337EC2}"/>
              </a:ext>
            </a:extLst>
          </p:cNvPr>
          <p:cNvSpPr txBox="1">
            <a:spLocks noChangeArrowheads="1"/>
          </p:cNvSpPr>
          <p:nvPr/>
        </p:nvSpPr>
        <p:spPr bwMode="auto">
          <a:xfrm>
            <a:off x="1115616" y="2683830"/>
            <a:ext cx="7128792" cy="1264278"/>
          </a:xfrm>
          <a:prstGeom prst="rect">
            <a:avLst/>
          </a:prstGeom>
          <a:solidFill>
            <a:schemeClr val="tx1"/>
          </a:solidFill>
          <a:ln w="9525">
            <a:noFill/>
            <a:miter lim="800000"/>
            <a:headEnd/>
            <a:tailEnd/>
          </a:ln>
          <a:effectLst/>
        </p:spPr>
        <p:txBody>
          <a:bodyPr lIns="91408" tIns="45704" rIns="91408" bIns="45704" anchor="ctr"/>
          <a:lstStyle/>
          <a:p>
            <a:pPr lvl="0" indent="101565" algn="ctr" rtl="1" eaLnBrk="1" hangingPunct="1">
              <a:lnSpc>
                <a:spcPct val="110000"/>
              </a:lnSpc>
              <a:spcBef>
                <a:spcPct val="20000"/>
              </a:spcBef>
              <a:buClr>
                <a:srgbClr val="960000"/>
              </a:buClr>
              <a:buSzPct val="100000"/>
              <a:defRPr/>
            </a:pPr>
            <a:r>
              <a:rPr lang="ar-JO" sz="2800" b="1" kern="0" dirty="0">
                <a:solidFill>
                  <a:srgbClr val="FFFFFF"/>
                </a:solidFill>
                <a:latin typeface="Accordance" panose="00000400000000000000" pitchFamily="2" charset="-78"/>
                <a:ea typeface="Accordance" panose="00000400000000000000" pitchFamily="2" charset="-78"/>
                <a:cs typeface="Accordance" panose="00000400000000000000" pitchFamily="2" charset="-78"/>
              </a:rPr>
              <a:t>لم يقتلْ أحدٌ المسيحَ، وذلك لأنَّه قدَّم حياتَه </a:t>
            </a:r>
            <a:r>
              <a:rPr lang="ar-JO" sz="2800" b="1" kern="0" dirty="0">
                <a:solidFill>
                  <a:srgbClr val="FFFF00"/>
                </a:solidFill>
                <a:latin typeface="Accordance" panose="00000400000000000000" pitchFamily="2" charset="-78"/>
                <a:ea typeface="Accordance" panose="00000400000000000000" pitchFamily="2" charset="-78"/>
                <a:cs typeface="Accordance" panose="00000400000000000000" pitchFamily="2" charset="-78"/>
              </a:rPr>
              <a:t>طوعاً</a:t>
            </a:r>
            <a:r>
              <a:rPr lang="ar-JO" sz="2800" b="1" kern="0" dirty="0">
                <a:solidFill>
                  <a:srgbClr val="FFFFFF"/>
                </a:solidFill>
                <a:latin typeface="Accordance" panose="00000400000000000000" pitchFamily="2" charset="-78"/>
                <a:ea typeface="Accordance" panose="00000400000000000000" pitchFamily="2" charset="-78"/>
                <a:cs typeface="Accordance" panose="00000400000000000000" pitchFamily="2" charset="-78"/>
              </a:rPr>
              <a:t> من أجلنا جميعاً (لوقا، الأصحاحان 22-23).</a:t>
            </a:r>
            <a:endParaRPr lang="en-US" sz="2800" b="1" kern="0"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pic>
        <p:nvPicPr>
          <p:cNvPr id="7" name="Picture 6">
            <a:extLst>
              <a:ext uri="{FF2B5EF4-FFF2-40B4-BE49-F238E27FC236}">
                <a16:creationId xmlns:a16="http://schemas.microsoft.com/office/drawing/2014/main" id="{086BF609-DDC6-2147-9DEA-23BA289BD7DE}"/>
              </a:ext>
            </a:extLst>
          </p:cNvPr>
          <p:cNvPicPr>
            <a:picLocks noChangeAspect="1"/>
          </p:cNvPicPr>
          <p:nvPr/>
        </p:nvPicPr>
        <p:blipFill>
          <a:blip r:embed="rId4"/>
          <a:stretch>
            <a:fillRect/>
          </a:stretch>
        </p:blipFill>
        <p:spPr>
          <a:xfrm>
            <a:off x="3220001" y="-99392"/>
            <a:ext cx="2216095" cy="2216095"/>
          </a:xfrm>
          <a:prstGeom prst="rect">
            <a:avLst/>
          </a:prstGeom>
        </p:spPr>
      </p:pic>
      <p:sp>
        <p:nvSpPr>
          <p:cNvPr id="133122" name="Rectangle 2"/>
          <p:cNvSpPr>
            <a:spLocks noGrp="1" noChangeArrowheads="1"/>
          </p:cNvSpPr>
          <p:nvPr>
            <p:ph type="ctrTitle"/>
          </p:nvPr>
        </p:nvSpPr>
        <p:spPr>
          <a:xfrm>
            <a:off x="5605884" y="57050"/>
            <a:ext cx="3175645" cy="1677268"/>
          </a:xfrm>
          <a:effectLst/>
        </p:spPr>
        <p:txBody>
          <a:bodyPr anchor="t"/>
          <a:lstStyle/>
          <a:p>
            <a:pPr eaLnBrk="1" hangingPunct="1">
              <a:defRPr/>
            </a:pPr>
            <a:r>
              <a:rPr lang="ar-SA" sz="3600" b="1" dirty="0">
                <a:solidFill>
                  <a:srgbClr val="000000"/>
                </a:solidFill>
                <a:effectLst/>
                <a:latin typeface="Accordance" panose="00000400000000000000" pitchFamily="2" charset="-78"/>
                <a:ea typeface="Accordance" panose="00000400000000000000" pitchFamily="2" charset="-78"/>
                <a:cs typeface="Accordance" panose="00000400000000000000" pitchFamily="2" charset="-78"/>
              </a:rPr>
              <a:t>كيف نكون </a:t>
            </a:r>
            <a:br>
              <a:rPr lang="ar-SA" sz="3600" b="1" dirty="0">
                <a:solidFill>
                  <a:srgbClr val="000000"/>
                </a:solidFill>
                <a:effectLst/>
                <a:latin typeface="Accordance" panose="00000400000000000000" pitchFamily="2" charset="-78"/>
                <a:ea typeface="Accordance" panose="00000400000000000000" pitchFamily="2" charset="-78"/>
                <a:cs typeface="Accordance" panose="00000400000000000000" pitchFamily="2" charset="-78"/>
              </a:rPr>
            </a:br>
            <a:r>
              <a:rPr lang="ar-SA" sz="3600" b="1" dirty="0">
                <a:solidFill>
                  <a:srgbClr val="000000"/>
                </a:solidFill>
                <a:cs typeface="Accordance" panose="00000400000000000000" pitchFamily="2" charset="-78"/>
              </a:rPr>
              <a:t>متأك</a:t>
            </a:r>
            <a:r>
              <a:rPr lang="ar-JO" sz="3600" b="1" dirty="0">
                <a:solidFill>
                  <a:srgbClr val="C00000"/>
                </a:solidFill>
                <a:effectLst/>
                <a:latin typeface="Accordance" panose="00000400000000000000" pitchFamily="2" charset="-78"/>
                <a:ea typeface="Accordance" panose="00000400000000000000" pitchFamily="2" charset="-78"/>
                <a:cs typeface="Accordance" panose="00000400000000000000" pitchFamily="2" charset="-78"/>
              </a:rPr>
              <a:t>ِّ</a:t>
            </a:r>
            <a:r>
              <a:rPr lang="ar-SA" sz="3600" b="1" dirty="0">
                <a:solidFill>
                  <a:srgbClr val="000000"/>
                </a:solidFill>
                <a:cs typeface="Accordance" panose="00000400000000000000" pitchFamily="2" charset="-78"/>
              </a:rPr>
              <a:t>دين</a:t>
            </a:r>
            <a:r>
              <a:rPr lang="ar-JO" sz="3600" b="1" dirty="0">
                <a:solidFill>
                  <a:srgbClr val="C00000"/>
                </a:solidFill>
                <a:effectLst/>
                <a:latin typeface="Accordance" panose="00000400000000000000" pitchFamily="2" charset="-78"/>
                <a:ea typeface="Accordance" panose="00000400000000000000" pitchFamily="2" charset="-78"/>
                <a:cs typeface="Accordance" panose="00000400000000000000" pitchFamily="2" charset="-78"/>
              </a:rPr>
              <a:t> وثابتين</a:t>
            </a:r>
            <a:r>
              <a:rPr lang="ar-SA" sz="3600" b="1" dirty="0">
                <a:solidFill>
                  <a:srgbClr val="C00000"/>
                </a:solidFill>
                <a:effectLst/>
                <a:latin typeface="Accordance" panose="00000400000000000000" pitchFamily="2" charset="-78"/>
                <a:ea typeface="Accordance" panose="00000400000000000000" pitchFamily="2" charset="-78"/>
                <a:cs typeface="Accordance" panose="00000400000000000000" pitchFamily="2" charset="-78"/>
              </a:rPr>
              <a:t>...</a:t>
            </a:r>
            <a:endParaRPr kumimoji="0" lang="en-US" sz="3600" b="1" dirty="0">
              <a:solidFill>
                <a:srgbClr val="C00000"/>
              </a:solidFill>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8" name="Rectangle 3">
            <a:extLst>
              <a:ext uri="{FF2B5EF4-FFF2-40B4-BE49-F238E27FC236}">
                <a16:creationId xmlns:a16="http://schemas.microsoft.com/office/drawing/2014/main" id="{2386AC36-F846-694A-9751-0B179F1B533B}"/>
              </a:ext>
            </a:extLst>
          </p:cNvPr>
          <p:cNvSpPr txBox="1">
            <a:spLocks noChangeArrowheads="1"/>
          </p:cNvSpPr>
          <p:nvPr/>
        </p:nvSpPr>
        <p:spPr bwMode="auto">
          <a:xfrm>
            <a:off x="212685" y="5060094"/>
            <a:ext cx="8751803" cy="1264278"/>
          </a:xfrm>
          <a:prstGeom prst="rect">
            <a:avLst/>
          </a:prstGeom>
          <a:solidFill>
            <a:srgbClr val="002060"/>
          </a:solidFill>
          <a:ln w="9525">
            <a:noFill/>
            <a:miter lim="800000"/>
            <a:headEnd/>
            <a:tailEnd/>
          </a:ln>
          <a:effectLst/>
        </p:spPr>
        <p:txBody>
          <a:bodyPr lIns="91408" tIns="45704" rIns="91408" bIns="45704" anchor="ctr"/>
          <a:lstStyle/>
          <a:p>
            <a:pPr lvl="0" indent="101565" algn="ctr" rtl="1" eaLnBrk="1" hangingPunct="1">
              <a:lnSpc>
                <a:spcPct val="110000"/>
              </a:lnSpc>
              <a:spcBef>
                <a:spcPct val="20000"/>
              </a:spcBef>
              <a:buClr>
                <a:srgbClr val="960000"/>
              </a:buClr>
              <a:buSzPct val="100000"/>
              <a:defRPr/>
            </a:pPr>
            <a:r>
              <a:rPr lang="ar-JO" sz="2800" b="1" kern="0" dirty="0">
                <a:solidFill>
                  <a:srgbClr val="FFFFFF"/>
                </a:solidFill>
                <a:latin typeface="Accordance" panose="00000400000000000000" pitchFamily="2" charset="-78"/>
                <a:ea typeface="Accordance" panose="00000400000000000000" pitchFamily="2" charset="-78"/>
                <a:cs typeface="Accordance" panose="00000400000000000000" pitchFamily="2" charset="-78"/>
              </a:rPr>
              <a:t>أرسل الله يسوع ليكون مُخَلِّص اليهود </a:t>
            </a:r>
            <a:r>
              <a:rPr lang="ar-JO" sz="2800" b="1" kern="0" dirty="0">
                <a:solidFill>
                  <a:srgbClr val="FFFF00"/>
                </a:solidFill>
                <a:latin typeface="Accordance" panose="00000400000000000000" pitchFamily="2" charset="-78"/>
                <a:ea typeface="Accordance" panose="00000400000000000000" pitchFamily="2" charset="-78"/>
                <a:cs typeface="Accordance" panose="00000400000000000000" pitchFamily="2" charset="-78"/>
              </a:rPr>
              <a:t>والعالَم</a:t>
            </a:r>
            <a:br>
              <a:rPr lang="en-US" sz="2800" b="1" kern="0" dirty="0">
                <a:solidFill>
                  <a:srgbClr val="FFFF00"/>
                </a:solidFill>
                <a:latin typeface="Accordance" panose="00000400000000000000" pitchFamily="2" charset="-78"/>
                <a:ea typeface="Accordance" panose="00000400000000000000" pitchFamily="2" charset="-78"/>
                <a:cs typeface="Accordance" panose="00000400000000000000" pitchFamily="2" charset="-78"/>
              </a:rPr>
            </a:br>
            <a:r>
              <a:rPr lang="ar-JO" sz="2800" b="1" kern="0" dirty="0">
                <a:solidFill>
                  <a:srgbClr val="FFFFFF"/>
                </a:solidFill>
                <a:latin typeface="Accordance" panose="00000400000000000000" pitchFamily="2" charset="-78"/>
                <a:ea typeface="Accordance" panose="00000400000000000000" pitchFamily="2" charset="-78"/>
                <a:cs typeface="Accordance" panose="00000400000000000000" pitchFamily="2" charset="-78"/>
              </a:rPr>
              <a:t> (لوقا 1: 5 – 4: 13).</a:t>
            </a:r>
            <a:endParaRPr lang="en-US" sz="2800" b="1" kern="0"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9" name="Rectangle 3">
            <a:extLst>
              <a:ext uri="{FF2B5EF4-FFF2-40B4-BE49-F238E27FC236}">
                <a16:creationId xmlns:a16="http://schemas.microsoft.com/office/drawing/2014/main" id="{10C5D1D4-3254-9F4E-A66A-8C3287BA109E}"/>
              </a:ext>
            </a:extLst>
          </p:cNvPr>
          <p:cNvSpPr txBox="1">
            <a:spLocks noChangeArrowheads="1"/>
          </p:cNvSpPr>
          <p:nvPr/>
        </p:nvSpPr>
        <p:spPr bwMode="auto">
          <a:xfrm>
            <a:off x="539553" y="3795816"/>
            <a:ext cx="8208912" cy="1264278"/>
          </a:xfrm>
          <a:prstGeom prst="rect">
            <a:avLst/>
          </a:prstGeom>
          <a:solidFill>
            <a:srgbClr val="005722"/>
          </a:solidFill>
          <a:ln w="9525">
            <a:noFill/>
            <a:miter lim="800000"/>
            <a:headEnd/>
            <a:tailEnd/>
          </a:ln>
          <a:effectLst/>
        </p:spPr>
        <p:txBody>
          <a:bodyPr lIns="91408" tIns="45704" rIns="91408" bIns="45704" anchor="ctr"/>
          <a:lstStyle/>
          <a:p>
            <a:pPr lvl="0" indent="101565" algn="ctr" rtl="1" eaLnBrk="1" hangingPunct="1">
              <a:lnSpc>
                <a:spcPct val="110000"/>
              </a:lnSpc>
              <a:spcBef>
                <a:spcPct val="20000"/>
              </a:spcBef>
              <a:buClr>
                <a:srgbClr val="960000"/>
              </a:buClr>
              <a:buSzPct val="100000"/>
              <a:defRPr/>
            </a:pPr>
            <a:r>
              <a:rPr lang="ar-JO" sz="2800" b="1" kern="0" dirty="0">
                <a:solidFill>
                  <a:srgbClr val="FFFFFF"/>
                </a:solidFill>
                <a:latin typeface="Traditional Arabic" panose="02020603050405020304" pitchFamily="18" charset="-78"/>
                <a:ea typeface="Accordance" panose="00000400000000000000" pitchFamily="2" charset="-78"/>
                <a:cs typeface="Accordance" panose="00000400000000000000" pitchFamily="2" charset="-78"/>
              </a:rPr>
              <a:t>تضمَّنَتْ خطَّةُ الله </a:t>
            </a:r>
            <a:r>
              <a:rPr lang="ar-JO" sz="2800" b="1" kern="0" dirty="0">
                <a:solidFill>
                  <a:srgbClr val="FFFF00"/>
                </a:solidFill>
                <a:latin typeface="Traditional Arabic" panose="02020603050405020304" pitchFamily="18" charset="-78"/>
                <a:ea typeface="Accordance" panose="00000400000000000000" pitchFamily="2" charset="-78"/>
                <a:cs typeface="Accordance" panose="00000400000000000000" pitchFamily="2" charset="-78"/>
              </a:rPr>
              <a:t>رفْضَ</a:t>
            </a:r>
            <a:r>
              <a:rPr lang="ar-JO" sz="2800" b="1" kern="0" dirty="0">
                <a:solidFill>
                  <a:srgbClr val="FFFFFF"/>
                </a:solidFill>
                <a:latin typeface="Traditional Arabic" panose="02020603050405020304" pitchFamily="18" charset="-78"/>
                <a:ea typeface="Accordance" panose="00000400000000000000" pitchFamily="2" charset="-78"/>
                <a:cs typeface="Accordance" panose="00000400000000000000" pitchFamily="2" charset="-78"/>
              </a:rPr>
              <a:t> اليهود ليسوع لفتح الطريق أمام تقديم الخلاص للأمم (لوقا 4: 14-21: 38)</a:t>
            </a:r>
            <a:r>
              <a:rPr lang="ar-SA" sz="2800" b="1" kern="0" dirty="0">
                <a:solidFill>
                  <a:srgbClr val="FFFFFF"/>
                </a:solidFill>
                <a:latin typeface="Traditional Arabic" panose="02020603050405020304" pitchFamily="18" charset="-78"/>
                <a:ea typeface="Accordance" panose="00000400000000000000" pitchFamily="2" charset="-78"/>
                <a:cs typeface="Accordance" panose="00000400000000000000" pitchFamily="2" charset="-78"/>
              </a:rPr>
              <a:t>.</a:t>
            </a:r>
            <a:endParaRPr lang="en-US" sz="2800" b="1" kern="0" dirty="0">
              <a:solidFill>
                <a:srgbClr val="FFFFFF"/>
              </a:solidFill>
              <a:latin typeface="Traditional Arabic" panose="02020603050405020304" pitchFamily="18" charset="-78"/>
              <a:ea typeface="Accordance" panose="00000400000000000000" pitchFamily="2" charset="-78"/>
              <a:cs typeface="Accordance" panose="00000400000000000000" pitchFamily="2" charset="-78"/>
            </a:endParaRPr>
          </a:p>
        </p:txBody>
      </p:sp>
      <p:sp>
        <p:nvSpPr>
          <p:cNvPr id="5" name="Rectangle 3"/>
          <p:cNvSpPr txBox="1">
            <a:spLocks noChangeArrowheads="1"/>
          </p:cNvSpPr>
          <p:nvPr/>
        </p:nvSpPr>
        <p:spPr bwMode="auto">
          <a:xfrm>
            <a:off x="-108520" y="6180174"/>
            <a:ext cx="9433048" cy="680120"/>
          </a:xfrm>
          <a:prstGeom prst="rect">
            <a:avLst/>
          </a:prstGeom>
          <a:solidFill>
            <a:srgbClr val="7030A0"/>
          </a:solidFill>
          <a:ln w="9525">
            <a:noFill/>
            <a:miter lim="800000"/>
            <a:headEnd/>
            <a:tailEnd/>
          </a:ln>
          <a:effectLst/>
        </p:spPr>
        <p:txBody>
          <a:bodyPr lIns="91408" tIns="45704" rIns="91408" bIns="45704" anchor="ctr"/>
          <a:lstStyle/>
          <a:p>
            <a:pPr lvl="0" indent="101565" algn="ctr" rtl="1" eaLnBrk="1" hangingPunct="1">
              <a:lnSpc>
                <a:spcPct val="110000"/>
              </a:lnSpc>
              <a:spcBef>
                <a:spcPct val="20000"/>
              </a:spcBef>
              <a:buClr>
                <a:srgbClr val="960000"/>
              </a:buClr>
              <a:buSzPct val="100000"/>
              <a:defRPr/>
            </a:pPr>
            <a:r>
              <a:rPr lang="ar-JO" sz="2800" b="1" kern="0" dirty="0">
                <a:solidFill>
                  <a:srgbClr val="FFFFFF"/>
                </a:solidFill>
                <a:latin typeface="Accordance" panose="00000400000000000000" pitchFamily="2" charset="-78"/>
                <a:ea typeface="Accordance" panose="00000400000000000000" pitchFamily="2" charset="-78"/>
                <a:cs typeface="Accordance" panose="00000400000000000000" pitchFamily="2" charset="-78"/>
              </a:rPr>
              <a:t>المصادر حول حياة المسيح </a:t>
            </a:r>
            <a:r>
              <a:rPr lang="ar-JO" sz="2800" b="1" kern="0" dirty="0">
                <a:solidFill>
                  <a:srgbClr val="FFFF00"/>
                </a:solidFill>
                <a:latin typeface="Accordance" panose="00000400000000000000" pitchFamily="2" charset="-78"/>
                <a:ea typeface="Accordance" panose="00000400000000000000" pitchFamily="2" charset="-78"/>
                <a:cs typeface="Accordance" panose="00000400000000000000" pitchFamily="2" charset="-78"/>
              </a:rPr>
              <a:t>موثوقٌ بها</a:t>
            </a:r>
            <a:r>
              <a:rPr lang="ar-JO" sz="2800" b="1" kern="0" dirty="0">
                <a:solidFill>
                  <a:srgbClr val="FFFFFF"/>
                </a:solidFill>
                <a:latin typeface="Accordance" panose="00000400000000000000" pitchFamily="2" charset="-78"/>
                <a:ea typeface="Accordance" panose="00000400000000000000" pitchFamily="2" charset="-78"/>
                <a:cs typeface="Accordance" panose="00000400000000000000" pitchFamily="2" charset="-78"/>
              </a:rPr>
              <a:t> (لوقا 1: 1-4).</a:t>
            </a:r>
          </a:p>
        </p:txBody>
      </p:sp>
      <p:sp>
        <p:nvSpPr>
          <p:cNvPr id="11" name="Rectangle 3">
            <a:extLst>
              <a:ext uri="{FF2B5EF4-FFF2-40B4-BE49-F238E27FC236}">
                <a16:creationId xmlns:a16="http://schemas.microsoft.com/office/drawing/2014/main" id="{CAAFA895-0197-6147-87D2-F886049620FC}"/>
              </a:ext>
            </a:extLst>
          </p:cNvPr>
          <p:cNvSpPr txBox="1">
            <a:spLocks noChangeArrowheads="1"/>
          </p:cNvSpPr>
          <p:nvPr/>
        </p:nvSpPr>
        <p:spPr bwMode="auto">
          <a:xfrm>
            <a:off x="1331640" y="1603710"/>
            <a:ext cx="6696744" cy="1083169"/>
          </a:xfrm>
          <a:prstGeom prst="rect">
            <a:avLst/>
          </a:prstGeom>
          <a:solidFill>
            <a:srgbClr val="FF0000"/>
          </a:solidFill>
          <a:ln w="9525">
            <a:noFill/>
            <a:miter lim="800000"/>
            <a:headEnd/>
            <a:tailEnd/>
          </a:ln>
          <a:effectLst/>
        </p:spPr>
        <p:txBody>
          <a:bodyPr lIns="91408" tIns="45704" rIns="91408" bIns="45704" anchor="ctr"/>
          <a:lstStyle/>
          <a:p>
            <a:pPr lvl="0" indent="101565" algn="ctr" rtl="1" eaLnBrk="1" hangingPunct="1">
              <a:lnSpc>
                <a:spcPct val="110000"/>
              </a:lnSpc>
              <a:spcBef>
                <a:spcPct val="20000"/>
              </a:spcBef>
              <a:buClr>
                <a:srgbClr val="960000"/>
              </a:buClr>
              <a:buSzPct val="100000"/>
              <a:defRPr/>
            </a:pPr>
            <a:r>
              <a:rPr lang="ar-JO" sz="2800" b="1" kern="0" dirty="0">
                <a:solidFill>
                  <a:srgbClr val="FFFFFF"/>
                </a:solidFill>
                <a:latin typeface="Accordance" panose="00000400000000000000" pitchFamily="2" charset="-78"/>
                <a:ea typeface="Accordance" panose="00000400000000000000" pitchFamily="2" charset="-78"/>
                <a:cs typeface="Accordance" panose="00000400000000000000" pitchFamily="2" charset="-78"/>
              </a:rPr>
              <a:t>يمكننا الإعلان للعالم عن مُخَلِّصٍ </a:t>
            </a:r>
            <a:r>
              <a:rPr lang="ar-JO" sz="2800" b="1" kern="0" dirty="0">
                <a:solidFill>
                  <a:srgbClr val="FFFF00"/>
                </a:solidFill>
                <a:latin typeface="Accordance" panose="00000400000000000000" pitchFamily="2" charset="-78"/>
                <a:ea typeface="Accordance" panose="00000400000000000000" pitchFamily="2" charset="-78"/>
                <a:cs typeface="Accordance" panose="00000400000000000000" pitchFamily="2" charset="-78"/>
              </a:rPr>
              <a:t>قائمٍ</a:t>
            </a:r>
            <a:r>
              <a:rPr lang="ar-JO" sz="2800" b="1" kern="0" dirty="0">
                <a:solidFill>
                  <a:srgbClr val="FFFFFF"/>
                </a:solidFill>
                <a:latin typeface="Accordance" panose="00000400000000000000" pitchFamily="2" charset="-78"/>
                <a:ea typeface="Accordance" panose="00000400000000000000" pitchFamily="2" charset="-78"/>
                <a:cs typeface="Accordance" panose="00000400000000000000" pitchFamily="2" charset="-78"/>
              </a:rPr>
              <a:t> من الموت</a:t>
            </a:r>
            <a:br>
              <a:rPr lang="en-US" sz="2800" b="1" kern="0" dirty="0">
                <a:solidFill>
                  <a:srgbClr val="FFFFFF"/>
                </a:solidFill>
                <a:latin typeface="Accordance" panose="00000400000000000000" pitchFamily="2" charset="-78"/>
                <a:ea typeface="Accordance" panose="00000400000000000000" pitchFamily="2" charset="-78"/>
                <a:cs typeface="Accordance" panose="00000400000000000000" pitchFamily="2" charset="-78"/>
              </a:rPr>
            </a:br>
            <a:r>
              <a:rPr lang="ar-JO" sz="2800" b="1" kern="0" dirty="0">
                <a:solidFill>
                  <a:srgbClr val="FFFFFF"/>
                </a:solidFill>
                <a:latin typeface="Accordance" panose="00000400000000000000" pitchFamily="2" charset="-78"/>
                <a:ea typeface="Accordance" panose="00000400000000000000" pitchFamily="2" charset="-78"/>
                <a:cs typeface="Accordance" panose="00000400000000000000" pitchFamily="2" charset="-78"/>
              </a:rPr>
              <a:t> (لوقا، الأصحاح 24).</a:t>
            </a:r>
            <a:endParaRPr lang="en-US" sz="2800" b="1" kern="0"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2" name="Rectangle 2">
            <a:extLst>
              <a:ext uri="{FF2B5EF4-FFF2-40B4-BE49-F238E27FC236}">
                <a16:creationId xmlns:a16="http://schemas.microsoft.com/office/drawing/2014/main" id="{5631AB0F-7E3E-FA4D-89E2-8343FEC3A9DB}"/>
              </a:ext>
            </a:extLst>
          </p:cNvPr>
          <p:cNvSpPr txBox="1">
            <a:spLocks noChangeArrowheads="1"/>
          </p:cNvSpPr>
          <p:nvPr/>
        </p:nvSpPr>
        <p:spPr bwMode="auto">
          <a:xfrm>
            <a:off x="-120008" y="144771"/>
            <a:ext cx="3553503" cy="16772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 في حقيقة إيماننا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بيسوع</a:t>
            </a:r>
            <a:endParaRPr kumimoji="0" lang="en-US" sz="3600" b="1" i="0" u="none" strike="noStrike" kern="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3" name="Rectangle 3">
            <a:extLst>
              <a:ext uri="{FF2B5EF4-FFF2-40B4-BE49-F238E27FC236}">
                <a16:creationId xmlns:a16="http://schemas.microsoft.com/office/drawing/2014/main" id="{AAF6CC2E-D1C7-DD40-BF8B-9C66C2B5FBA9}"/>
              </a:ext>
            </a:extLst>
          </p:cNvPr>
          <p:cNvSpPr txBox="1">
            <a:spLocks noChangeArrowheads="1"/>
          </p:cNvSpPr>
          <p:nvPr/>
        </p:nvSpPr>
        <p:spPr bwMode="auto">
          <a:xfrm rot="20719588">
            <a:off x="138446" y="2772166"/>
            <a:ext cx="9018265" cy="2254242"/>
          </a:xfrm>
          <a:prstGeom prst="rect">
            <a:avLst/>
          </a:prstGeom>
          <a:solidFill>
            <a:schemeClr val="bg1"/>
          </a:solidFill>
          <a:ln w="41275" cmpd="tri">
            <a:solidFill>
              <a:schemeClr val="tx1"/>
            </a:solidFill>
            <a:miter lim="800000"/>
            <a:headEnd/>
            <a:tailEnd/>
          </a:ln>
          <a:effectLst/>
        </p:spPr>
        <p:txBody>
          <a:bodyPr lIns="91408" tIns="45704" rIns="91408" bIns="45704" anchor="ctr"/>
          <a:lstStyle/>
          <a:p>
            <a:pPr marL="0" marR="0" lvl="0" indent="101565" algn="ctr" defTabSz="914400" rtl="1" eaLnBrk="1" fontAlgn="base" latinLnBrk="0" hangingPunct="1">
              <a:lnSpc>
                <a:spcPct val="110000"/>
              </a:lnSpc>
              <a:spcBef>
                <a:spcPct val="20000"/>
              </a:spcBef>
              <a:spcAft>
                <a:spcPct val="0"/>
              </a:spcAft>
              <a:buClr>
                <a:srgbClr val="960000"/>
              </a:buClr>
              <a:buSzPct val="100000"/>
              <a:buFontTx/>
              <a:buNone/>
              <a:tabLst/>
              <a:defRPr/>
            </a:pPr>
            <a:r>
              <a:rPr kumimoji="0" lang="ar-JO" sz="5400" b="1" i="0" u="none" strike="noStrike" kern="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يسوع يهوديٌّ، ولكنَّه أيضاً مُخَلِّصُ </a:t>
            </a:r>
            <a:r>
              <a:rPr kumimoji="0" lang="ar-JO" sz="5400" b="1" i="0" u="none" strike="noStrike" kern="0" cap="none" spc="0" normalizeH="0" baseline="0" noProof="0" dirty="0">
                <a:ln>
                  <a:noFill/>
                </a:ln>
                <a:solidFill>
                  <a:srgbClr val="C00000"/>
                </a:solidFill>
                <a:effectLst/>
                <a:uLnTx/>
                <a:uFillTx/>
                <a:latin typeface="Accordance" panose="00000400000000000000" pitchFamily="2" charset="-78"/>
                <a:ea typeface="Accordance" panose="00000400000000000000" pitchFamily="2" charset="-78"/>
                <a:cs typeface="Accordance" panose="00000400000000000000" pitchFamily="2" charset="-78"/>
              </a:rPr>
              <a:t>العالَم</a:t>
            </a:r>
            <a:r>
              <a:rPr kumimoji="0" lang="ar-JO" sz="5400" b="1" i="0" u="none" strike="noStrike" kern="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 (الفكرة الرئيسيَّة).</a:t>
            </a:r>
            <a:endParaRPr kumimoji="0" lang="en-US" sz="5400" b="1" i="0" u="none" strike="noStrike" kern="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4" name="Rectangle 2">
            <a:extLst>
              <a:ext uri="{FF2B5EF4-FFF2-40B4-BE49-F238E27FC236}">
                <a16:creationId xmlns:a16="http://schemas.microsoft.com/office/drawing/2014/main" id="{33C42E64-E3E7-3542-8DE1-EAD2A8575D88}"/>
              </a:ext>
            </a:extLst>
          </p:cNvPr>
          <p:cNvSpPr txBox="1">
            <a:spLocks noChangeArrowheads="1"/>
          </p:cNvSpPr>
          <p:nvPr/>
        </p:nvSpPr>
        <p:spPr bwMode="auto">
          <a:xfrm>
            <a:off x="3220001" y="764704"/>
            <a:ext cx="2368907"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32"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لوقا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Tree>
    <p:extLst>
      <p:ext uri="{BB962C8B-B14F-4D97-AF65-F5344CB8AC3E}">
        <p14:creationId xmlns:p14="http://schemas.microsoft.com/office/powerpoint/2010/main" val="258873161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strVal val="#ppt_w*0.70"/>
                                          </p:val>
                                        </p:tav>
                                        <p:tav tm="100000">
                                          <p:val>
                                            <p:strVal val="#ppt_w"/>
                                          </p:val>
                                        </p:tav>
                                      </p:tavLst>
                                    </p:anim>
                                    <p:anim calcmode="lin" valueType="num">
                                      <p:cBhvr>
                                        <p:cTn id="28" dur="1000" fill="hold"/>
                                        <p:tgtEl>
                                          <p:spTgt spid="13"/>
                                        </p:tgtEl>
                                        <p:attrNameLst>
                                          <p:attrName>ppt_h</p:attrName>
                                        </p:attrNameLst>
                                      </p:cBhvr>
                                      <p:tavLst>
                                        <p:tav tm="0">
                                          <p:val>
                                            <p:strVal val="#ppt_h"/>
                                          </p:val>
                                        </p:tav>
                                        <p:tav tm="100000">
                                          <p:val>
                                            <p:strVal val="#ppt_h"/>
                                          </p:val>
                                        </p:tav>
                                      </p:tavLst>
                                    </p:anim>
                                    <p:animEffect transition="in" filter="fade">
                                      <p:cBhvr>
                                        <p:cTn id="29" dur="1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dissolv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9" grpId="0" animBg="1"/>
      <p:bldP spid="5" grpId="0" animBg="1"/>
      <p:bldP spid="11" grpId="0" animBg="1"/>
      <p:bldP spid="13" grpId="0" animBg="1"/>
      <p:bldP spid="14"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AD1BE-3457-EB40-A7C8-044850931CE3}"/>
              </a:ext>
            </a:extLst>
          </p:cNvPr>
          <p:cNvPicPr>
            <a:picLocks noChangeAspect="1"/>
          </p:cNvPicPr>
          <p:nvPr/>
        </p:nvPicPr>
        <p:blipFill>
          <a:blip r:embed="rId4"/>
          <a:stretch>
            <a:fillRect/>
          </a:stretch>
        </p:blipFill>
        <p:spPr>
          <a:xfrm>
            <a:off x="0" y="23273"/>
            <a:ext cx="9144000" cy="6674976"/>
          </a:xfrm>
          <a:prstGeom prst="rect">
            <a:avLst/>
          </a:prstGeom>
        </p:spPr>
      </p:pic>
      <p:sp>
        <p:nvSpPr>
          <p:cNvPr id="900098" name="Rectangle 2"/>
          <p:cNvSpPr>
            <a:spLocks noGrp="1" noChangeArrowheads="1"/>
          </p:cNvSpPr>
          <p:nvPr>
            <p:ph type="ctrTitle"/>
          </p:nvPr>
        </p:nvSpPr>
        <p:spPr>
          <a:xfrm>
            <a:off x="0" y="836712"/>
            <a:ext cx="9143999" cy="467692"/>
          </a:xfrm>
          <a:solidFill>
            <a:schemeClr val="bg1"/>
          </a:solidFill>
          <a:effectLst/>
        </p:spPr>
        <p:txBody>
          <a:bodyPr/>
          <a:lstStyle/>
          <a:p>
            <a:pPr rtl="1">
              <a:defRPr/>
            </a:pPr>
            <a:r>
              <a:rPr lang="ar-JO" sz="3600" b="1" dirty="0">
                <a:solidFill>
                  <a:schemeClr val="tx2"/>
                </a:solidFill>
                <a:effectLst>
                  <a:glow rad="127000">
                    <a:schemeClr val="bg1"/>
                  </a:glow>
                </a:effectLst>
                <a:latin typeface="Calibri" panose="020F0502020204030204" pitchFamily="34" charset="0"/>
                <a:ea typeface="ＭＳ Ｐゴシック" charset="0"/>
                <a:cs typeface="Calibri" panose="020F0502020204030204" pitchFamily="34" charset="0"/>
              </a:rPr>
              <a:t>الحقائق تعيش حتَّى منتصف عمرها الافتراضيِّ فقط</a:t>
            </a:r>
            <a:endParaRPr lang="en-US" sz="3600" b="1" dirty="0">
              <a:solidFill>
                <a:schemeClr val="tx2"/>
              </a:solidFill>
              <a:effectLst>
                <a:glow rad="127000">
                  <a:schemeClr val="bg1"/>
                </a:glow>
              </a:effectLst>
              <a:latin typeface="Calibri" panose="020F0502020204030204" pitchFamily="34" charset="0"/>
              <a:ea typeface="ＭＳ Ｐゴシック" charset="0"/>
              <a:cs typeface="Calibri" panose="020F0502020204030204" pitchFamily="34" charset="0"/>
            </a:endParaRPr>
          </a:p>
        </p:txBody>
      </p:sp>
      <p:pic>
        <p:nvPicPr>
          <p:cNvPr id="30722" name="Picture 2" descr="Related image">
            <a:extLst>
              <a:ext uri="{FF2B5EF4-FFF2-40B4-BE49-F238E27FC236}">
                <a16:creationId xmlns:a16="http://schemas.microsoft.com/office/drawing/2014/main" id="{E90D0913-E843-6B4F-ABDC-71203CEF79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6096" y="1443257"/>
            <a:ext cx="3600400" cy="54478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9FCAD01B-A1E8-9B51-1D7D-FE5DA890461C}"/>
              </a:ext>
            </a:extLst>
          </p:cNvPr>
          <p:cNvSpPr txBox="1">
            <a:spLocks noChangeArrowheads="1"/>
          </p:cNvSpPr>
          <p:nvPr/>
        </p:nvSpPr>
        <p:spPr bwMode="auto">
          <a:xfrm>
            <a:off x="76201" y="3861047"/>
            <a:ext cx="5359896" cy="2973679"/>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rtl="1"/>
            <a:r>
              <a:rPr lang="ar-JO" sz="2400" kern="1200" dirty="0">
                <a:solidFill>
                  <a:schemeClr val="tx1"/>
                </a:solidFill>
                <a:effectLst/>
                <a:latin typeface="Traditional Arabic" panose="02020603050405020304" pitchFamily="18" charset="-78"/>
                <a:ea typeface="ＭＳ Ｐゴシック" charset="-128"/>
                <a:cs typeface="Traditional Arabic" panose="02020603050405020304" pitchFamily="18" charset="-78"/>
              </a:rPr>
              <a:t>عندما يدخل الطلَّاب إلى كلِّيَّة الطبّ، يقول الأساتذة لهم إنَّ نصف ما ستتعلَّمونه سيكون غير صحيحٍ عندما يحين وقت تخرُّجكم- المشكلة أنَّهم لا يعرفون بالضبط أيَّ هذين النصفين سيكون قد تغيَّر.</a:t>
            </a:r>
          </a:p>
          <a:p>
            <a:pPr algn="r" rtl="1"/>
            <a:r>
              <a:rPr lang="ar-JO" sz="2400" kern="1200" dirty="0">
                <a:solidFill>
                  <a:schemeClr val="tx1"/>
                </a:solidFill>
                <a:effectLst/>
                <a:latin typeface="Traditional Arabic" panose="02020603050405020304" pitchFamily="18" charset="-78"/>
                <a:ea typeface="ＭＳ Ｐゴシック" charset="-128"/>
                <a:cs typeface="Traditional Arabic" panose="02020603050405020304" pitchFamily="18" charset="-78"/>
              </a:rPr>
              <a:t>في كلِّ مجالٍ من مجالات المعرفة، سيجري تحديث نصف ما نعتقد أنَّه صحيحٌ اليوم بمعلوماتٍ أفضل </a:t>
            </a:r>
            <a:r>
              <a:rPr lang="ar-JO" sz="2400" dirty="0">
                <a:solidFill>
                  <a:schemeClr val="tx1"/>
                </a:solidFill>
                <a:latin typeface="Traditional Arabic" panose="02020603050405020304" pitchFamily="18" charset="-78"/>
                <a:ea typeface="ＭＳ Ｐゴシック" charset="-128"/>
                <a:cs typeface="Traditional Arabic" panose="02020603050405020304" pitchFamily="18" charset="-78"/>
              </a:rPr>
              <a:t>مستقبلاً، ويبدو أنَّنا نعرف حقًّا متى سيأتي ذلك اليوم الذي سيجري فيه تصحيح معلوماتنا بالنسبة للكثير من المساعي والمجالات الأكاديميَّة.</a:t>
            </a:r>
          </a:p>
        </p:txBody>
      </p:sp>
    </p:spTree>
    <p:extLst>
      <p:ext uri="{BB962C8B-B14F-4D97-AF65-F5344CB8AC3E}">
        <p14:creationId xmlns:p14="http://schemas.microsoft.com/office/powerpoint/2010/main" val="1932488973"/>
      </p:ext>
    </p:extLst>
  </p:cSld>
  <p:clrMapOvr>
    <a:masterClrMapping/>
  </p:clrMapOvr>
  <p:transition/>
  <p:extLst>
    <p:ext uri="{6950BFC3-D8DA-4A85-94F7-54DA5524770B}">
      <p188:commentRel xmlns:p188="http://schemas.microsoft.com/office/powerpoint/2018/8/main" r:id="rId3"/>
    </p:ext>
  </p:extLst>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2324" y="-27384"/>
            <a:ext cx="9232836" cy="980728"/>
          </a:xfrm>
          <a:solidFill>
            <a:schemeClr val="tx1"/>
          </a:solidFill>
          <a:ln>
            <a:noFill/>
          </a:ln>
          <a:effectLst/>
        </p:spPr>
        <p:txBody>
          <a:bodyPr vert="horz" wrap="square" lIns="91440" tIns="45720" rIns="91440" bIns="45720" numCol="1" anchor="ctr" anchorCtr="0" compatLnSpc="1">
            <a:prstTxWarp prst="textNoShape">
              <a:avLst/>
            </a:prstTxWarp>
          </a:bodyPr>
          <a:lstStyle/>
          <a:p>
            <a:pPr rtl="1"/>
            <a:r>
              <a:rPr lang="ar-JO" sz="3600" b="1" kern="1200" dirty="0">
                <a:latin typeface="Calibri" panose="020F0502020204030204" pitchFamily="34" charset="0"/>
                <a:ea typeface="ＭＳ Ｐゴシック" charset="-128"/>
                <a:cs typeface="Calibri" panose="020F0502020204030204" pitchFamily="34" charset="0"/>
              </a:rPr>
              <a:t>الحقائق تعيش حتَّى منتصف عمرها الافتراضيِّ فقط </a:t>
            </a:r>
            <a:endParaRPr lang="en-US" sz="3600" b="1" kern="1200" dirty="0">
              <a:latin typeface="Calibri" panose="020F0502020204030204" pitchFamily="34" charset="0"/>
              <a:ea typeface="ＭＳ Ｐゴシック" charset="-128"/>
              <a:cs typeface="Calibri" panose="020F0502020204030204" pitchFamily="34" charset="0"/>
            </a:endParaRPr>
          </a:p>
        </p:txBody>
      </p:sp>
      <p:sp>
        <p:nvSpPr>
          <p:cNvPr id="4" name="Rectangle 2">
            <a:extLst>
              <a:ext uri="{FF2B5EF4-FFF2-40B4-BE49-F238E27FC236}">
                <a16:creationId xmlns:a16="http://schemas.microsoft.com/office/drawing/2014/main" id="{01FA3FD6-8205-6149-BB80-235C88BE1080}"/>
              </a:ext>
            </a:extLst>
          </p:cNvPr>
          <p:cNvSpPr txBox="1">
            <a:spLocks noChangeArrowheads="1"/>
          </p:cNvSpPr>
          <p:nvPr/>
        </p:nvSpPr>
        <p:spPr bwMode="auto">
          <a:xfrm>
            <a:off x="52324" y="953344"/>
            <a:ext cx="8984172" cy="4203848"/>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rtl="1"/>
            <a:r>
              <a:rPr kumimoji="0" lang="ar-JO" sz="3600" b="1" i="0" u="none" strike="noStrike" kern="0" cap="none" spc="0" normalizeH="0" baseline="0" noProof="0" dirty="0">
                <a:ln>
                  <a:noFill/>
                </a:ln>
                <a:solidFill>
                  <a:srgbClr val="000000"/>
                </a:solidFill>
                <a:effectLst>
                  <a:glow rad="127000">
                    <a:srgbClr val="FFFFFF"/>
                  </a:glow>
                </a:effectLst>
                <a:uLnTx/>
                <a:uFillTx/>
                <a:latin typeface="Traditional Arabic" panose="02020603050405020304" pitchFamily="18" charset="-78"/>
                <a:ea typeface="ＭＳ Ｐゴシック" charset="0"/>
                <a:cs typeface="Traditional Arabic" panose="02020603050405020304" pitchFamily="18" charset="-78"/>
              </a:rPr>
              <a:t>"</a:t>
            </a:r>
            <a:r>
              <a:rPr lang="ar-JO" sz="3600" b="1" kern="1200" dirty="0">
                <a:solidFill>
                  <a:schemeClr val="tx1"/>
                </a:solidFill>
                <a:effectLst/>
                <a:latin typeface="Traditional Arabic" panose="02020603050405020304" pitchFamily="18" charset="-78"/>
                <a:ea typeface="ＭＳ Ｐゴシック" charset="-128"/>
                <a:cs typeface="Traditional Arabic" panose="02020603050405020304" pitchFamily="18" charset="-78"/>
              </a:rPr>
              <a:t>عندما يدخل الطلَّاب إلى كلِّيَّة الطبّ، يقول الأساتذة لهم إنَّ نصف ما ستتعلَّمونه سيكون غير صحيحٍ عندما يحين وقت تخرُّجكم- المشكلة أنَّهم لا يعرفون بالضبط أيَّ هذين النصفين سيكون قد تغيَّر.</a:t>
            </a:r>
          </a:p>
          <a:p>
            <a:pPr algn="r" rtl="1"/>
            <a:r>
              <a:rPr lang="ar-JO" sz="3600" b="1" kern="1200" dirty="0">
                <a:solidFill>
                  <a:schemeClr val="tx1"/>
                </a:solidFill>
                <a:effectLst/>
                <a:latin typeface="Traditional Arabic" panose="02020603050405020304" pitchFamily="18" charset="-78"/>
                <a:ea typeface="ＭＳ Ｐゴシック" charset="-128"/>
                <a:cs typeface="Traditional Arabic" panose="02020603050405020304" pitchFamily="18" charset="-78"/>
              </a:rPr>
              <a:t>في كلِّ مجالٍ من مجالات المعرفة، سيجري تحديث نصف ما نعتقد أنَّه صحيحٌ اليوم بمعلوماتٍ أفضل مستقبلاً، ويبدو أنَّنا نعرف حقًّا الوقت الذي سيأتي فيه ذلك اليوم الذي سيُصحِّح معلوماتنا بالنسبة للكثير من المساعي والمجالات الأكاديميَّة".</a:t>
            </a:r>
          </a:p>
        </p:txBody>
      </p:sp>
      <p:sp>
        <p:nvSpPr>
          <p:cNvPr id="5" name="Rectangle 2">
            <a:extLst>
              <a:ext uri="{FF2B5EF4-FFF2-40B4-BE49-F238E27FC236}">
                <a16:creationId xmlns:a16="http://schemas.microsoft.com/office/drawing/2014/main" id="{81764977-004D-074D-9082-B3C5762B47B7}"/>
              </a:ext>
            </a:extLst>
          </p:cNvPr>
          <p:cNvSpPr txBox="1">
            <a:spLocks noChangeArrowheads="1"/>
          </p:cNvSpPr>
          <p:nvPr/>
        </p:nvSpPr>
        <p:spPr bwMode="auto">
          <a:xfrm>
            <a:off x="-13856" y="5157192"/>
            <a:ext cx="9194368" cy="1800200"/>
          </a:xfrm>
          <a:prstGeom prst="rect">
            <a:avLst/>
          </a:prstGeom>
          <a:solidFill>
            <a:schemeClr val="tx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rtl="1">
              <a:defRPr/>
            </a:pPr>
            <a:r>
              <a:rPr lang="ar-JO" sz="2000" b="1" kern="1200" dirty="0">
                <a:solidFill>
                  <a:srgbClr val="FFFFFF"/>
                </a:solidFill>
                <a:effectLst/>
                <a:latin typeface="Calibri" panose="020F0502020204030204" pitchFamily="34" charset="0"/>
                <a:ea typeface="ＭＳ Ｐゴシック" charset="-128"/>
                <a:cs typeface="Calibri" panose="020F0502020204030204" pitchFamily="34" charset="0"/>
              </a:rPr>
              <a:t>ديفيد ماكراني، "الحقائق تعيش حتَّى منتصف عمرها الافتراضيِّ فقط":</a:t>
            </a:r>
            <a:endParaRPr kumimoji="0" lang="ar-JO" sz="20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128"/>
              <a:cs typeface="Traditional Arabic" panose="02020603050405020304" pitchFamily="18" charset="-78"/>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128"/>
                <a:cs typeface="Traditional Arabic" panose="02020603050405020304" pitchFamily="18" charset="-78"/>
              </a:rPr>
              <a:t>David McRaney, “The Half-Life of Facts,” </a:t>
            </a:r>
            <a:r>
              <a:rPr kumimoji="0" lang="en-US" sz="2000" b="0" i="1"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128"/>
                <a:cs typeface="Traditional Arabic" panose="02020603050405020304" pitchFamily="18" charset="-78"/>
              </a:rPr>
              <a:t>BoingBoing,</a:t>
            </a:r>
            <a:r>
              <a:rPr kumimoji="0" lang="en-US" sz="2000" b="0"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128"/>
                <a:cs typeface="Traditional Arabic" panose="02020603050405020304" pitchFamily="18" charset="-78"/>
              </a:rPr>
              <a:t> 27 Aug 2017,  https://boingboing.net/2017/08/21/the-half-life-of-facts.html?utm_medium=referral&amp;utm_source=idealmedia&amp;utm_campaign=boingboing.net&amp;utm_term=68704&amp;utm_content=2143287</a:t>
            </a:r>
            <a:endParaRPr kumimoji="0" lang="en-SG" sz="2000" b="0" i="0" u="none" strike="noStrike" kern="1200" cap="none" spc="0" normalizeH="0" baseline="0" noProof="0" dirty="0">
              <a:ln>
                <a:noFill/>
              </a:ln>
              <a:solidFill>
                <a:srgbClr val="FFFFFF"/>
              </a:solidFill>
              <a:effectLst/>
              <a:uLnTx/>
              <a:uFillTx/>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4083349006"/>
      </p:ext>
    </p:extLst>
  </p:cSld>
  <p:clrMapOvr>
    <a:masterClrMapping/>
  </p:clrMapOvr>
  <p:transition/>
  <p:extLst>
    <p:ext uri="{6950BFC3-D8DA-4A85-94F7-54DA5524770B}">
      <p188:commentRel xmlns:p188="http://schemas.microsoft.com/office/powerpoint/2018/8/main" r:id="rId3"/>
    </p:ext>
  </p:extLst>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2324" y="-27384"/>
            <a:ext cx="9232836" cy="980728"/>
          </a:xfrm>
          <a:solidFill>
            <a:schemeClr val="tx1"/>
          </a:solidFill>
          <a:ln>
            <a:noFill/>
          </a:ln>
          <a:effectLst/>
        </p:spPr>
        <p:txBody>
          <a:bodyPr vert="horz" wrap="square" lIns="91440" tIns="45720" rIns="91440" bIns="45720" numCol="1" anchor="ctr" anchorCtr="0" compatLnSpc="1">
            <a:prstTxWarp prst="textNoShape">
              <a:avLst/>
            </a:prstTxWarp>
          </a:bodyPr>
          <a:lstStyle/>
          <a:p>
            <a:pPr rtl="1"/>
            <a:r>
              <a:rPr lang="ar-JO" sz="3600" b="1" kern="1200" dirty="0">
                <a:latin typeface="Calibri" panose="020F0502020204030204" pitchFamily="34" charset="0"/>
                <a:ea typeface="ＭＳ Ｐゴシック" charset="-128"/>
                <a:cs typeface="Calibri" panose="020F0502020204030204" pitchFamily="34" charset="0"/>
              </a:rPr>
              <a:t>الحقائق تعيش حتَّى منتصف عمرها الافتراضيِّ فقط</a:t>
            </a:r>
            <a:endParaRPr lang="en-US" sz="3600" b="1" kern="1200" dirty="0">
              <a:latin typeface="Traditional Arabic" panose="02020603050405020304" pitchFamily="18" charset="-78"/>
              <a:ea typeface="ＭＳ Ｐゴシック" charset="-128"/>
              <a:cs typeface="Traditional Arabic" panose="02020603050405020304" pitchFamily="18" charset="-78"/>
            </a:endParaRPr>
          </a:p>
        </p:txBody>
      </p:sp>
      <p:sp>
        <p:nvSpPr>
          <p:cNvPr id="4" name="Rectangle 2">
            <a:extLst>
              <a:ext uri="{FF2B5EF4-FFF2-40B4-BE49-F238E27FC236}">
                <a16:creationId xmlns:a16="http://schemas.microsoft.com/office/drawing/2014/main" id="{01FA3FD6-8205-6149-BB80-235C88BE1080}"/>
              </a:ext>
            </a:extLst>
          </p:cNvPr>
          <p:cNvSpPr txBox="1">
            <a:spLocks noChangeArrowheads="1"/>
          </p:cNvSpPr>
          <p:nvPr/>
        </p:nvSpPr>
        <p:spPr bwMode="auto">
          <a:xfrm>
            <a:off x="0" y="1124744"/>
            <a:ext cx="9144000" cy="4090068"/>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chemeClr val="tx1"/>
                </a:solidFill>
                <a:effectLst>
                  <a:glow rad="127000">
                    <a:srgbClr val="FFFFFF"/>
                  </a:glow>
                </a:effectLst>
                <a:uLnTx/>
                <a:uFillTx/>
                <a:latin typeface="Traditional Arabic" panose="02020603050405020304" pitchFamily="18" charset="-78"/>
                <a:ea typeface="ＭＳ Ｐゴシック" charset="0"/>
                <a:cs typeface="Traditional Arabic" panose="02020603050405020304" pitchFamily="18" charset="-78"/>
              </a:rPr>
              <a:t>"هذا ما يُطلِق عليه الكاتبُ صموئيل آربيسمان (</a:t>
            </a:r>
            <a:r>
              <a:rPr kumimoji="0" lang="en-US" sz="3600" b="1" i="0" u="none" strike="noStrike" kern="0" cap="none" spc="0" normalizeH="0" baseline="0" noProof="0" dirty="0">
                <a:ln>
                  <a:noFill/>
                </a:ln>
                <a:solidFill>
                  <a:schemeClr val="tx1"/>
                </a:solidFill>
                <a:effectLst>
                  <a:glow rad="127000">
                    <a:srgbClr val="FFFFFF"/>
                  </a:glow>
                </a:effectLst>
                <a:uLnTx/>
                <a:uFillTx/>
                <a:latin typeface="Traditional Arabic" panose="02020603050405020304" pitchFamily="18" charset="-78"/>
                <a:ea typeface="ＭＳ Ｐゴシック" charset="0"/>
                <a:cs typeface="Traditional Arabic" panose="02020603050405020304" pitchFamily="18" charset="-78"/>
              </a:rPr>
              <a:t>Samuel </a:t>
            </a:r>
            <a:r>
              <a:rPr kumimoji="0" lang="en-US" sz="3600" b="1" i="0" u="none" strike="noStrike" kern="0" cap="none" spc="0" normalizeH="0" baseline="0" noProof="0" dirty="0" err="1">
                <a:ln>
                  <a:noFill/>
                </a:ln>
                <a:solidFill>
                  <a:schemeClr val="tx1"/>
                </a:solidFill>
                <a:effectLst>
                  <a:glow rad="127000">
                    <a:srgbClr val="FFFFFF"/>
                  </a:glow>
                </a:effectLst>
                <a:uLnTx/>
                <a:uFillTx/>
                <a:latin typeface="Traditional Arabic" panose="02020603050405020304" pitchFamily="18" charset="-78"/>
                <a:ea typeface="ＭＳ Ｐゴシック" charset="0"/>
                <a:cs typeface="Traditional Arabic" panose="02020603050405020304" pitchFamily="18" charset="-78"/>
              </a:rPr>
              <a:t>Arbesman</a:t>
            </a:r>
            <a:r>
              <a:rPr kumimoji="0" lang="ar-JO" sz="3600" b="1" i="0" u="none" strike="noStrike" kern="0" cap="none" spc="0" normalizeH="0" baseline="0" noProof="0" dirty="0">
                <a:ln>
                  <a:noFill/>
                </a:ln>
                <a:solidFill>
                  <a:schemeClr val="tx1"/>
                </a:solidFill>
                <a:effectLst>
                  <a:glow rad="127000">
                    <a:srgbClr val="FFFFFF"/>
                  </a:glow>
                </a:effectLst>
                <a:uLnTx/>
                <a:uFillTx/>
                <a:latin typeface="Traditional Arabic" panose="02020603050405020304" pitchFamily="18" charset="-78"/>
                <a:ea typeface="ＭＳ Ｐゴシック" charset="0"/>
                <a:cs typeface="Traditional Arabic" panose="02020603050405020304" pitchFamily="18" charset="-78"/>
              </a:rPr>
              <a:t>) تعبير ’</a:t>
            </a:r>
            <a:r>
              <a:rPr lang="ar-JO" sz="3600" b="1" kern="1200" dirty="0">
                <a:solidFill>
                  <a:schemeClr val="tx1"/>
                </a:solidFill>
                <a:latin typeface="Calibri" panose="020F0502020204030204" pitchFamily="34" charset="0"/>
                <a:ea typeface="ＭＳ Ｐゴシック" charset="-128"/>
                <a:cs typeface="Calibri" panose="020F0502020204030204" pitchFamily="34" charset="0"/>
              </a:rPr>
              <a:t>الحقائق تعيش حتَّى منتصف عمرها الافتراضيِّ فقط</a:t>
            </a:r>
            <a:r>
              <a:rPr kumimoji="0" lang="ar-JO" sz="3600" b="1" i="0" u="none" strike="noStrike" kern="0" cap="none" spc="0" normalizeH="0" baseline="0" noProof="0" dirty="0">
                <a:ln>
                  <a:noFill/>
                </a:ln>
                <a:solidFill>
                  <a:schemeClr val="tx1"/>
                </a:solidFill>
                <a:effectLst>
                  <a:glow rad="127000">
                    <a:srgbClr val="FFFFFF"/>
                  </a:glow>
                </a:effectLst>
                <a:uLnTx/>
                <a:uFillTx/>
                <a:latin typeface="Traditional Arabic" panose="02020603050405020304" pitchFamily="18" charset="-78"/>
                <a:ea typeface="ＭＳ Ｐゴシック" charset="0"/>
                <a:cs typeface="Traditional Arabic" panose="02020603050405020304" pitchFamily="18" charset="-78"/>
              </a:rPr>
              <a:t>‘. عندما ننظر إلى كلِّ المجالات والأنظمة والتخصُّصات والمدارس المختصَّة بالمعرفة، فإنَّ الفرضيَّة بشأنها هي أنَّ ما يحدث بصورة بطيئة هو أنَّ الحقائق المتضمَّنة فيها تُنقَض، ويُزَاد عليها، وتُبدَّل، وتُصقَل وتتحسَّن- وفي مجال الطبِّ مثلاً، تكون نسبةُ النقض هذه عاليةً بما يكفي لتجعلك في وضْعٍ لا تستطيع أن تقول فيه إنَّك أكملْتَ تعليمك. وبكلماتٍ أُخرى، إنَّ دراستك في كلِّيَّة الطبِّ لا تنتهي البتَّة".</a:t>
            </a:r>
            <a:endParaRPr kumimoji="0" lang="en-US" sz="3600" b="1" i="0" u="none" strike="noStrike" kern="0" cap="none" spc="0" normalizeH="0" baseline="0" noProof="0" dirty="0">
              <a:ln>
                <a:noFill/>
              </a:ln>
              <a:solidFill>
                <a:schemeClr val="tx1"/>
              </a:solidFill>
              <a:effectLst>
                <a:glow rad="127000">
                  <a:srgbClr val="FFFFFF"/>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5" name="Rectangle 2">
            <a:extLst>
              <a:ext uri="{FF2B5EF4-FFF2-40B4-BE49-F238E27FC236}">
                <a16:creationId xmlns:a16="http://schemas.microsoft.com/office/drawing/2014/main" id="{81764977-004D-074D-9082-B3C5762B47B7}"/>
              </a:ext>
            </a:extLst>
          </p:cNvPr>
          <p:cNvSpPr txBox="1">
            <a:spLocks noChangeArrowheads="1"/>
          </p:cNvSpPr>
          <p:nvPr/>
        </p:nvSpPr>
        <p:spPr bwMode="auto">
          <a:xfrm>
            <a:off x="-13856" y="5373216"/>
            <a:ext cx="9194368" cy="1584176"/>
          </a:xfrm>
          <a:prstGeom prst="rect">
            <a:avLst/>
          </a:prstGeom>
          <a:solidFill>
            <a:schemeClr val="tx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sz="2000" b="1" kern="1200" dirty="0">
                <a:solidFill>
                  <a:srgbClr val="FFFFFF"/>
                </a:solidFill>
                <a:effectLst/>
                <a:latin typeface="Calibri" panose="020F0502020204030204" pitchFamily="34" charset="0"/>
                <a:ea typeface="ＭＳ Ｐゴシック" charset="-128"/>
                <a:cs typeface="Calibri" panose="020F0502020204030204" pitchFamily="34" charset="0"/>
              </a:rPr>
              <a:t>ديفيد ماكراني، "الحقائق تعيش حتَّى منتصف عمرها الافتراضيِّ فقط":</a:t>
            </a:r>
            <a:endParaRPr kumimoji="0" lang="en-US" sz="2000" b="0"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128"/>
              <a:cs typeface="Traditional Arabic" panose="02020603050405020304" pitchFamily="18" charset="-78"/>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128"/>
                <a:cs typeface="Traditional Arabic" panose="02020603050405020304" pitchFamily="18" charset="-78"/>
              </a:rPr>
              <a:t>David McRaney, “The Half-Life of Facts,” </a:t>
            </a:r>
            <a:r>
              <a:rPr kumimoji="0" lang="en-US" sz="2000" b="0" i="1"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128"/>
                <a:cs typeface="Traditional Arabic" panose="02020603050405020304" pitchFamily="18" charset="-78"/>
              </a:rPr>
              <a:t>BoingBoing,</a:t>
            </a:r>
            <a:r>
              <a:rPr kumimoji="0" lang="en-US" sz="2000" b="0"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128"/>
                <a:cs typeface="Traditional Arabic" panose="02020603050405020304" pitchFamily="18" charset="-78"/>
              </a:rPr>
              <a:t> 27 Aug 2017,  https://boingboing.net/2017/08/21/the-half-life-of-facts.html?utm_medium=referral&amp;utm_source=idealmedia&amp;utm_campaign=boingboing.net&amp;utm_term=68704&amp;utm_content=2143287</a:t>
            </a:r>
            <a:endParaRPr kumimoji="0" lang="en-SG" sz="2000" b="0" i="0" u="none" strike="noStrike" kern="1200" cap="none" spc="0" normalizeH="0" baseline="0" noProof="0" dirty="0">
              <a:ln>
                <a:noFill/>
              </a:ln>
              <a:solidFill>
                <a:srgbClr val="FFFFFF"/>
              </a:solidFill>
              <a:effectLst/>
              <a:uLnTx/>
              <a:uFillTx/>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2090429617"/>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2324" y="-27384"/>
            <a:ext cx="9232836" cy="980728"/>
          </a:xfrm>
          <a:solidFill>
            <a:schemeClr val="tx1"/>
          </a:solidFill>
          <a:ln>
            <a:noFill/>
          </a:ln>
          <a:effectLst/>
        </p:spPr>
        <p:txBody>
          <a:bodyPr vert="horz" wrap="square" lIns="91440" tIns="45720" rIns="91440" bIns="45720" numCol="1" anchor="ctr" anchorCtr="0" compatLnSpc="1">
            <a:prstTxWarp prst="textNoShape">
              <a:avLst/>
            </a:prstTxWarp>
          </a:bodyPr>
          <a:lstStyle/>
          <a:p>
            <a:pPr rtl="1"/>
            <a:r>
              <a:rPr lang="ar-JO" sz="3600" b="1" kern="1200" dirty="0">
                <a:latin typeface="Calibri" panose="020F0502020204030204" pitchFamily="34" charset="0"/>
                <a:ea typeface="ＭＳ Ｐゴシック" charset="-128"/>
                <a:cs typeface="Calibri" panose="020F0502020204030204" pitchFamily="34" charset="0"/>
              </a:rPr>
              <a:t>الحقائق تعيش حتَّى منتصف عمرها الافتراضيِّ فقط</a:t>
            </a:r>
            <a:endParaRPr lang="en-US" sz="3600" b="1" kern="1200" dirty="0">
              <a:latin typeface="Traditional Arabic" panose="02020603050405020304" pitchFamily="18" charset="-78"/>
              <a:ea typeface="ＭＳ Ｐゴシック" charset="-128"/>
              <a:cs typeface="Traditional Arabic" panose="02020603050405020304" pitchFamily="18" charset="-78"/>
            </a:endParaRPr>
          </a:p>
        </p:txBody>
      </p:sp>
      <p:sp>
        <p:nvSpPr>
          <p:cNvPr id="4" name="Rectangle 2">
            <a:extLst>
              <a:ext uri="{FF2B5EF4-FFF2-40B4-BE49-F238E27FC236}">
                <a16:creationId xmlns:a16="http://schemas.microsoft.com/office/drawing/2014/main" id="{01FA3FD6-8205-6149-BB80-235C88BE1080}"/>
              </a:ext>
            </a:extLst>
          </p:cNvPr>
          <p:cNvSpPr txBox="1">
            <a:spLocks noChangeArrowheads="1"/>
          </p:cNvSpPr>
          <p:nvPr/>
        </p:nvSpPr>
        <p:spPr bwMode="auto">
          <a:xfrm>
            <a:off x="323528" y="1147690"/>
            <a:ext cx="8568952" cy="3987824"/>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000000"/>
                </a:solidFill>
                <a:effectLst>
                  <a:glow rad="127000">
                    <a:srgbClr val="FFFFFF"/>
                  </a:glow>
                </a:effectLst>
                <a:uLnTx/>
                <a:uFillTx/>
                <a:latin typeface="Traditional Arabic" panose="02020603050405020304" pitchFamily="18" charset="-78"/>
                <a:ea typeface="ＭＳ Ｐゴシック" charset="0"/>
                <a:cs typeface="Traditional Arabic" panose="02020603050405020304" pitchFamily="18" charset="-78"/>
              </a:rPr>
              <a:t>"... في مجال الفيزياء مثلاً، </a:t>
            </a:r>
            <a:r>
              <a:rPr lang="ar-JO" sz="4000" b="1" kern="0" dirty="0">
                <a:solidFill>
                  <a:srgbClr val="000000"/>
                </a:solidFill>
                <a:effectLst>
                  <a:glow rad="127000">
                    <a:srgbClr val="FFFFFF"/>
                  </a:glow>
                </a:effectLst>
                <a:latin typeface="Traditional Arabic" panose="02020603050405020304" pitchFamily="18" charset="-78"/>
                <a:ea typeface="ＭＳ Ｐゴシック" charset="0"/>
                <a:cs typeface="Traditional Arabic" panose="02020603050405020304" pitchFamily="18" charset="-78"/>
              </a:rPr>
              <a:t>نجد أ</a:t>
            </a:r>
            <a:r>
              <a:rPr kumimoji="0" lang="ar-JO" sz="4000" b="1" i="0" u="none" strike="noStrike" kern="0" cap="none" spc="0" normalizeH="0" baseline="0" noProof="0" dirty="0">
                <a:ln>
                  <a:noFill/>
                </a:ln>
                <a:solidFill>
                  <a:srgbClr val="000000"/>
                </a:solidFill>
                <a:effectLst>
                  <a:glow rad="127000">
                    <a:srgbClr val="FFFFFF"/>
                  </a:glow>
                </a:effectLst>
                <a:uLnTx/>
                <a:uFillTx/>
                <a:latin typeface="Traditional Arabic" panose="02020603050405020304" pitchFamily="18" charset="-78"/>
                <a:ea typeface="ＭＳ Ｐゴシック" charset="0"/>
                <a:cs typeface="Traditional Arabic" panose="02020603050405020304" pitchFamily="18" charset="-78"/>
              </a:rPr>
              <a:t>نَّ نصف النتائج التي يجري التوصُّل إليها في الأبحاث سيثبت أنَّها غير صحيحةٍ ضمن مدَّة 13 سنة. وإذا انتقلنا إلى علم النفْس، تكون هذه المدَّة سبع سنواتٍ فقط. وبكلماتٍ أُخرى، إذا تخرَّجْتَ بشهادةٍ في علم النفْس قبْلَ سبع سنواتٍ، ستكون نصف المعلومات التي كانت في جميع الكتب الدراسيَّة التي درسْتَها غير دقيقةٍ الآن".</a:t>
            </a:r>
            <a:endParaRPr kumimoji="0" lang="en-US" sz="4000" b="1" i="0" u="none" strike="noStrike" kern="0" cap="none" spc="0" normalizeH="0" baseline="0" noProof="0" dirty="0">
              <a:ln>
                <a:noFill/>
              </a:ln>
              <a:solidFill>
                <a:srgbClr val="000000"/>
              </a:solidFill>
              <a:effectLst>
                <a:glow rad="127000">
                  <a:srgbClr val="FFFFFF"/>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5" name="Rectangle 2">
            <a:extLst>
              <a:ext uri="{FF2B5EF4-FFF2-40B4-BE49-F238E27FC236}">
                <a16:creationId xmlns:a16="http://schemas.microsoft.com/office/drawing/2014/main" id="{81764977-004D-074D-9082-B3C5762B47B7}"/>
              </a:ext>
            </a:extLst>
          </p:cNvPr>
          <p:cNvSpPr txBox="1">
            <a:spLocks noChangeArrowheads="1"/>
          </p:cNvSpPr>
          <p:nvPr/>
        </p:nvSpPr>
        <p:spPr bwMode="auto">
          <a:xfrm>
            <a:off x="-13856" y="5301208"/>
            <a:ext cx="9194368" cy="1656184"/>
          </a:xfrm>
          <a:prstGeom prst="rect">
            <a:avLst/>
          </a:prstGeom>
          <a:solidFill>
            <a:schemeClr val="tx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sz="2000" b="1" kern="1200" dirty="0">
                <a:solidFill>
                  <a:srgbClr val="FFFFFF"/>
                </a:solidFill>
                <a:effectLst/>
                <a:latin typeface="Calibri" panose="020F0502020204030204" pitchFamily="34" charset="0"/>
                <a:ea typeface="ＭＳ Ｐゴシック" charset="-128"/>
                <a:cs typeface="Calibri" panose="020F0502020204030204" pitchFamily="34" charset="0"/>
              </a:rPr>
              <a:t>ديفيد ماكراني، "الحقائق تعيش حتَّى منتصف عمرها الافتراضيِّ فقط":</a:t>
            </a:r>
            <a:endParaRPr kumimoji="0" lang="ar-JO" sz="20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128"/>
                <a:cs typeface="Traditional Arabic" panose="02020603050405020304" pitchFamily="18" charset="-78"/>
              </a:rPr>
              <a:t>David McRaney, “The Half-Life of Facts,” </a:t>
            </a:r>
            <a:r>
              <a:rPr kumimoji="0" lang="en-US" sz="2000" b="0" i="1"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128"/>
                <a:cs typeface="Traditional Arabic" panose="02020603050405020304" pitchFamily="18" charset="-78"/>
              </a:rPr>
              <a:t>BoingBoing,</a:t>
            </a:r>
            <a:r>
              <a:rPr kumimoji="0" lang="en-US" sz="2000" b="0"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128"/>
                <a:cs typeface="Traditional Arabic" panose="02020603050405020304" pitchFamily="18" charset="-78"/>
              </a:rPr>
              <a:t> 27 Aug 2017,  https://boingboing.net/2017/08/21/the-half-life-of-facts.html?utm_medium=referral&amp;utm_source=idealmedia&amp;utm_campaign=boingboing.net&amp;utm_term=68704&amp;utm_content=2143287</a:t>
            </a:r>
            <a:endParaRPr kumimoji="0" lang="en-SG" sz="2000" b="0" i="0" u="none" strike="noStrike" kern="1200" cap="none" spc="0" normalizeH="0" baseline="0" noProof="0" dirty="0">
              <a:ln>
                <a:noFill/>
              </a:ln>
              <a:solidFill>
                <a:srgbClr val="FFFFFF"/>
              </a:solidFill>
              <a:effectLst/>
              <a:uLnTx/>
              <a:uFillTx/>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1339261150"/>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rtl="1">
              <a:defRPr/>
            </a:pPr>
            <a:r>
              <a:rPr lang="ar-JO" sz="4800" b="1" dirty="0">
                <a:effectLst>
                  <a:glow rad="127000">
                    <a:schemeClr val="tx1"/>
                  </a:glow>
                </a:effectLst>
                <a:latin typeface="Traditional Arabic" panose="02020603050405020304" pitchFamily="18" charset="-78"/>
                <a:ea typeface="Accordance" panose="00000400000000000000" pitchFamily="2" charset="-78"/>
                <a:cs typeface="Traditional Arabic" panose="02020603050405020304" pitchFamily="18" charset="-78"/>
              </a:rPr>
              <a:t>الكتاب المقدَّس الذي لا يتغيَّر</a:t>
            </a:r>
            <a:endParaRPr lang="en-US" sz="4800" b="1" dirty="0">
              <a:effectLst>
                <a:glow rad="127000">
                  <a:schemeClr val="tx1"/>
                </a:glow>
              </a:effectLst>
              <a:latin typeface="Traditional Arabic" panose="02020603050405020304" pitchFamily="18" charset="-78"/>
              <a:ea typeface="Accordance" panose="00000400000000000000" pitchFamily="2" charset="-78"/>
              <a:cs typeface="Traditional Arabic" panose="02020603050405020304" pitchFamily="18" charset="-78"/>
            </a:endParaRPr>
          </a:p>
        </p:txBody>
      </p:sp>
      <p:pic>
        <p:nvPicPr>
          <p:cNvPr id="29698" name="Picture 2" descr="http://www.plainbibleteaching.com/wp-content/uploads/2007/11/bible-text.jpg">
            <a:extLst>
              <a:ext uri="{FF2B5EF4-FFF2-40B4-BE49-F238E27FC236}">
                <a16:creationId xmlns:a16="http://schemas.microsoft.com/office/drawing/2014/main" id="{61EEC259-1FE3-3F46-8B81-47F736825E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8627"/>
            <a:ext cx="9147352" cy="5714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846AAFD-2A73-3041-AB0D-C25F7793E8B2}"/>
              </a:ext>
            </a:extLst>
          </p:cNvPr>
          <p:cNvSpPr txBox="1">
            <a:spLocks noChangeArrowheads="1"/>
          </p:cNvSpPr>
          <p:nvPr/>
        </p:nvSpPr>
        <p:spPr bwMode="auto">
          <a:xfrm rot="20719588">
            <a:off x="-137408" y="2366463"/>
            <a:ext cx="9447701" cy="3171489"/>
          </a:xfrm>
          <a:prstGeom prst="rect">
            <a:avLst/>
          </a:prstGeom>
          <a:solidFill>
            <a:schemeClr val="bg1"/>
          </a:solidFill>
          <a:ln w="41275" cmpd="tri">
            <a:solidFill>
              <a:schemeClr val="tx1"/>
            </a:solidFill>
            <a:miter lim="800000"/>
            <a:headEnd/>
            <a:tailEnd/>
          </a:ln>
          <a:effectLst/>
        </p:spPr>
        <p:txBody>
          <a:bodyPr lIns="91408" tIns="45704" rIns="91408" bIns="45704" anchor="ctr"/>
          <a:lstStyle/>
          <a:p>
            <a:pPr lvl="0" indent="101565" algn="r" rtl="1" eaLnBrk="1" hangingPunct="1">
              <a:lnSpc>
                <a:spcPct val="110000"/>
              </a:lnSpc>
              <a:spcBef>
                <a:spcPct val="20000"/>
              </a:spcBef>
              <a:buClr>
                <a:srgbClr val="960000"/>
              </a:buClr>
              <a:buSzPct val="100000"/>
              <a:defRPr/>
            </a:pPr>
            <a:r>
              <a:rPr kumimoji="0" lang="ar-JO" sz="5600" b="1" i="0" u="none" strike="noStrike" kern="0" cap="none" spc="0" normalizeH="0" baseline="0" noProof="0" dirty="0">
                <a:ln>
                  <a:noFill/>
                </a:ln>
                <a:solidFill>
                  <a:srgbClr val="000000"/>
                </a:solidFill>
                <a:effectLst/>
                <a:uLnTx/>
                <a:uFillTx/>
                <a:latin typeface="Traditional Arabic" panose="02020603050405020304" pitchFamily="18" charset="-78"/>
                <a:ea typeface="Accordance" panose="00000400000000000000" pitchFamily="2" charset="-78"/>
                <a:cs typeface="Traditional Arabic" panose="02020603050405020304" pitchFamily="18" charset="-78"/>
              </a:rPr>
              <a:t>يسوع هو </a:t>
            </a:r>
            <a:r>
              <a:rPr lang="ar-JO" sz="5600" b="1" kern="0" dirty="0">
                <a:solidFill>
                  <a:srgbClr val="000000"/>
                </a:solidFill>
                <a:latin typeface="Traditional Arabic" panose="02020603050405020304" pitchFamily="18" charset="-78"/>
                <a:ea typeface="Accordance" panose="00000400000000000000" pitchFamily="2" charset="-78"/>
                <a:cs typeface="Traditional Arabic" panose="02020603050405020304" pitchFamily="18" charset="-78"/>
              </a:rPr>
              <a:t>مُخَلِّص </a:t>
            </a:r>
            <a:r>
              <a:rPr lang="ar-JO" sz="5600" b="1" kern="0" dirty="0">
                <a:solidFill>
                  <a:srgbClr val="FF0000"/>
                </a:solidFill>
                <a:latin typeface="Traditional Arabic" panose="02020603050405020304" pitchFamily="18" charset="-78"/>
                <a:ea typeface="Accordance" panose="00000400000000000000" pitchFamily="2" charset="-78"/>
                <a:cs typeface="Traditional Arabic" panose="02020603050405020304" pitchFamily="18" charset="-78"/>
              </a:rPr>
              <a:t>العالَم</a:t>
            </a:r>
            <a:r>
              <a:rPr lang="ar-JO" sz="5600" b="1" kern="0" dirty="0">
                <a:solidFill>
                  <a:srgbClr val="000000"/>
                </a:solidFill>
                <a:latin typeface="Traditional Arabic" panose="02020603050405020304" pitchFamily="18" charset="-78"/>
                <a:ea typeface="Accordance" panose="00000400000000000000" pitchFamily="2" charset="-78"/>
                <a:cs typeface="Traditional Arabic" panose="02020603050405020304" pitchFamily="18" charset="-78"/>
              </a:rPr>
              <a:t>– </a:t>
            </a:r>
            <a:r>
              <a:rPr kumimoji="0" lang="ar-JO" sz="5600" b="1" i="0" u="none" strike="noStrike" kern="0" cap="none" spc="0" normalizeH="0" baseline="0" noProof="0" dirty="0">
                <a:ln>
                  <a:noFill/>
                </a:ln>
                <a:solidFill>
                  <a:srgbClr val="000000"/>
                </a:solidFill>
                <a:effectLst/>
                <a:uLnTx/>
                <a:uFillTx/>
                <a:latin typeface="Traditional Arabic" panose="02020603050405020304" pitchFamily="18" charset="-78"/>
                <a:ea typeface="Accordance" panose="00000400000000000000" pitchFamily="2" charset="-78"/>
                <a:cs typeface="Traditional Arabic" panose="02020603050405020304" pitchFamily="18" charset="-78"/>
              </a:rPr>
              <a:t>لكن هل تحتاج أن تكون </a:t>
            </a:r>
            <a:r>
              <a:rPr lang="ar-JO" sz="5600" b="1" kern="0" dirty="0">
                <a:solidFill>
                  <a:srgbClr val="000000"/>
                </a:solidFill>
                <a:latin typeface="Traditional Arabic" panose="02020603050405020304" pitchFamily="18" charset="-78"/>
                <a:ea typeface="Accordance" panose="00000400000000000000" pitchFamily="2" charset="-78"/>
                <a:cs typeface="Traditional Arabic" panose="02020603050405020304" pitchFamily="18" charset="-78"/>
              </a:rPr>
              <a:t>متأكِّداً</a:t>
            </a:r>
            <a:r>
              <a:rPr kumimoji="0" lang="ar-JO" sz="5600" b="1" i="0" u="none" strike="noStrike" kern="0" cap="none" spc="0" normalizeH="0" baseline="0" noProof="0" dirty="0">
                <a:ln>
                  <a:noFill/>
                </a:ln>
                <a:solidFill>
                  <a:srgbClr val="000000"/>
                </a:solidFill>
                <a:effectLst/>
                <a:uLnTx/>
                <a:uFillTx/>
                <a:latin typeface="Traditional Arabic" panose="02020603050405020304" pitchFamily="18" charset="-78"/>
                <a:ea typeface="Accordance" panose="00000400000000000000" pitchFamily="2" charset="-78"/>
                <a:cs typeface="Traditional Arabic" panose="02020603050405020304" pitchFamily="18" charset="-78"/>
              </a:rPr>
              <a:t> </a:t>
            </a:r>
            <a:r>
              <a:rPr lang="ar-JO" sz="5600" b="1" kern="0" dirty="0">
                <a:solidFill>
                  <a:srgbClr val="FF0000"/>
                </a:solidFill>
                <a:latin typeface="Traditional Arabic" panose="02020603050405020304" pitchFamily="18" charset="-78"/>
                <a:ea typeface="Accordance" panose="00000400000000000000" pitchFamily="2" charset="-78"/>
                <a:cs typeface="Traditional Arabic" panose="02020603050405020304" pitchFamily="18" charset="-78"/>
              </a:rPr>
              <a:t>وثابتاً</a:t>
            </a:r>
            <a:r>
              <a:rPr kumimoji="0" lang="ar-JO" sz="5600" b="1" i="0" u="none" strike="noStrike" kern="0" cap="none" spc="0" normalizeH="0" noProof="0" dirty="0">
                <a:ln>
                  <a:noFill/>
                </a:ln>
                <a:solidFill>
                  <a:srgbClr val="000000"/>
                </a:solidFill>
                <a:effectLst/>
                <a:uLnTx/>
                <a:uFillTx/>
                <a:latin typeface="Traditional Arabic" panose="02020603050405020304" pitchFamily="18" charset="-78"/>
                <a:ea typeface="Accordance" panose="00000400000000000000" pitchFamily="2" charset="-78"/>
                <a:cs typeface="Traditional Arabic" panose="02020603050405020304" pitchFamily="18" charset="-78"/>
              </a:rPr>
              <a:t> في حقيقة </a:t>
            </a:r>
            <a:r>
              <a:rPr kumimoji="0" lang="ar-JO" sz="5600" b="1" i="0" u="none" strike="noStrike" kern="0" cap="none" spc="0" normalizeH="0" baseline="0" noProof="0" dirty="0">
                <a:ln>
                  <a:noFill/>
                </a:ln>
                <a:solidFill>
                  <a:srgbClr val="000000"/>
                </a:solidFill>
                <a:effectLst/>
                <a:uLnTx/>
                <a:uFillTx/>
                <a:latin typeface="Traditional Arabic" panose="02020603050405020304" pitchFamily="18" charset="-78"/>
                <a:ea typeface="Accordance" panose="00000400000000000000" pitchFamily="2" charset="-78"/>
                <a:cs typeface="Traditional Arabic" panose="02020603050405020304" pitchFamily="18" charset="-78"/>
              </a:rPr>
              <a:t>أنَّه مُخَلِّصك </a:t>
            </a:r>
            <a:r>
              <a:rPr kumimoji="0" lang="ar-JO" sz="5600" b="1" i="0" u="none" strike="noStrike" kern="0" cap="none" spc="0" normalizeH="0" baseline="0" noProof="0" dirty="0">
                <a:ln>
                  <a:noFill/>
                </a:ln>
                <a:solidFill>
                  <a:srgbClr val="FF0000"/>
                </a:solidFill>
                <a:effectLst/>
                <a:uLnTx/>
                <a:uFillTx/>
                <a:latin typeface="Traditional Arabic" panose="02020603050405020304" pitchFamily="18" charset="-78"/>
                <a:ea typeface="Accordance" panose="00000400000000000000" pitchFamily="2" charset="-78"/>
                <a:cs typeface="Traditional Arabic" panose="02020603050405020304" pitchFamily="18" charset="-78"/>
              </a:rPr>
              <a:t>أنت</a:t>
            </a:r>
            <a:r>
              <a:rPr kumimoji="0" lang="ar-JO" sz="5600" b="1" i="0" u="none" strike="noStrike" kern="0" cap="none" spc="0" normalizeH="0" baseline="0" noProof="0" dirty="0">
                <a:ln>
                  <a:noFill/>
                </a:ln>
                <a:solidFill>
                  <a:srgbClr val="000000"/>
                </a:solidFill>
                <a:effectLst/>
                <a:uLnTx/>
                <a:uFillTx/>
                <a:latin typeface="Traditional Arabic" panose="02020603050405020304" pitchFamily="18" charset="-78"/>
                <a:ea typeface="Accordance" panose="00000400000000000000" pitchFamily="2" charset="-78"/>
                <a:cs typeface="Traditional Arabic" panose="02020603050405020304" pitchFamily="18" charset="-78"/>
              </a:rPr>
              <a:t>؟</a:t>
            </a:r>
          </a:p>
        </p:txBody>
      </p:sp>
      <p:sp>
        <p:nvSpPr>
          <p:cNvPr id="5" name="Rectangle 2">
            <a:extLst>
              <a:ext uri="{FF2B5EF4-FFF2-40B4-BE49-F238E27FC236}">
                <a16:creationId xmlns:a16="http://schemas.microsoft.com/office/drawing/2014/main" id="{66AF542F-1532-2943-9816-C3DA91B1E9C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Traditional Arabic" panose="02020603050405020304" pitchFamily="18" charset="-78"/>
                <a:ea typeface="Accordance" panose="00000400000000000000" pitchFamily="2" charset="-78"/>
                <a:cs typeface="Traditional Arabic" panose="02020603050405020304" pitchFamily="18" charset="-78"/>
              </a:rPr>
              <a:t>لوقا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Traditional Arabic" panose="02020603050405020304" pitchFamily="18" charset="-78"/>
              <a:ea typeface="Accordance" panose="00000400000000000000" pitchFamily="2" charset="-78"/>
              <a:cs typeface="Traditional Arabic" panose="02020603050405020304" pitchFamily="18" charset="-78"/>
            </a:endParaRPr>
          </a:p>
        </p:txBody>
      </p:sp>
    </p:spTree>
    <p:extLst>
      <p:ext uri="{BB962C8B-B14F-4D97-AF65-F5344CB8AC3E}">
        <p14:creationId xmlns:p14="http://schemas.microsoft.com/office/powerpoint/2010/main" val="35866220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8640"/>
            <a:ext cx="9144000" cy="829727"/>
          </a:xfrm>
          <a:effectLst>
            <a:outerShdw blurRad="63500" dist="35921" dir="2700000" algn="ctr" rotWithShape="0">
              <a:schemeClr val="tx2">
                <a:alpha val="74998"/>
              </a:schemeClr>
            </a:outerShdw>
          </a:effectLst>
        </p:spPr>
        <p:txBody>
          <a:bodyPr anchor="t"/>
          <a:lstStyle/>
          <a:p>
            <a:pPr rtl="1">
              <a:defRPr/>
            </a:pPr>
            <a:r>
              <a:rPr lang="ar-JO" sz="4800" b="1" dirty="0">
                <a:effectLst>
                  <a:glow rad="127000">
                    <a:schemeClr val="tx1"/>
                  </a:glow>
                </a:effectLst>
                <a:latin typeface="Traditional Arabic" panose="02020603050405020304" pitchFamily="18" charset="-78"/>
                <a:ea typeface="Accordance" panose="00000400000000000000" pitchFamily="2" charset="-78"/>
                <a:cs typeface="Traditional Arabic" panose="02020603050405020304" pitchFamily="18" charset="-78"/>
              </a:rPr>
              <a:t>الكتاب المقدَّس الذي لا يتغيَّر</a:t>
            </a:r>
            <a:endParaRPr lang="en-US" sz="4800" b="1" dirty="0">
              <a:effectLst>
                <a:glow rad="127000">
                  <a:schemeClr val="tx1"/>
                </a:glow>
              </a:effectLst>
              <a:latin typeface="Traditional Arabic" panose="02020603050405020304" pitchFamily="18" charset="-78"/>
              <a:ea typeface="ＭＳ Ｐゴシック" charset="0"/>
              <a:cs typeface="Traditional Arabic" panose="02020603050405020304" pitchFamily="18" charset="-78"/>
            </a:endParaRPr>
          </a:p>
        </p:txBody>
      </p:sp>
      <p:sp>
        <p:nvSpPr>
          <p:cNvPr id="3" name="Rectangle 2">
            <a:extLst>
              <a:ext uri="{FF2B5EF4-FFF2-40B4-BE49-F238E27FC236}">
                <a16:creationId xmlns:a16="http://schemas.microsoft.com/office/drawing/2014/main" id="{57C8160C-FB43-FD40-883C-8745BD220399}"/>
              </a:ext>
            </a:extLst>
          </p:cNvPr>
          <p:cNvSpPr txBox="1">
            <a:spLocks noChangeArrowheads="1"/>
          </p:cNvSpPr>
          <p:nvPr/>
        </p:nvSpPr>
        <p:spPr bwMode="auto">
          <a:xfrm>
            <a:off x="539552" y="1639478"/>
            <a:ext cx="8424937" cy="521852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b="1" kern="0" dirty="0">
                <a:solidFill>
                  <a:srgbClr val="FFFFFF"/>
                </a:solidFill>
                <a:effectLst>
                  <a:glow rad="127000">
                    <a:srgbClr val="000000"/>
                  </a:glow>
                </a:effectLst>
                <a:latin typeface="Traditional Arabic" panose="02020603050405020304" pitchFamily="18" charset="-78"/>
                <a:ea typeface="ＭＳ Ｐゴシック" charset="0"/>
                <a:cs typeface="Traditional Arabic" panose="02020603050405020304" pitchFamily="18" charset="-78"/>
              </a:rPr>
              <a:t>"يَبِسَ العُشبُ، ذَبُلَ الزَّهرُ... وأمّا كلِمَةُ إلهِنا فتثبُتُ إلَى الأبدِ (إشعياء </a:t>
            </a:r>
            <a:r>
              <a:rPr kumimoji="0" lang="ar-JO" b="1" i="0" u="none" strike="noStrike" kern="0" cap="none" spc="0" normalizeH="0" baseline="0" noProof="0" dirty="0">
                <a:ln>
                  <a:noFill/>
                </a:ln>
                <a:solidFill>
                  <a:srgbClr val="FFFFFF"/>
                </a:solidFill>
                <a:effectLst>
                  <a:glow rad="127000">
                    <a:srgbClr val="000000"/>
                  </a:glow>
                </a:effectLst>
                <a:uLnTx/>
                <a:uFillTx/>
                <a:latin typeface="Traditional Arabic" panose="02020603050405020304" pitchFamily="18" charset="-78"/>
                <a:ea typeface="ＭＳ Ｐゴシック" charset="0"/>
                <a:cs typeface="Traditional Arabic" panose="02020603050405020304" pitchFamily="18" charset="-78"/>
              </a:rPr>
              <a:t>40: 8)".</a:t>
            </a:r>
            <a:endParaRPr kumimoji="0" lang="en-SG" b="1" i="0" u="none" strike="noStrike" kern="0" cap="none" spc="0" normalizeH="0" baseline="0" noProof="0" dirty="0">
              <a:ln>
                <a:noFill/>
              </a:ln>
              <a:solidFill>
                <a:srgbClr val="FFFFFF"/>
              </a:solidFill>
              <a:effectLst>
                <a:glow rad="127000">
                  <a:srgbClr val="000000"/>
                </a:glow>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FFFFFF"/>
                </a:solidFill>
                <a:effectLst>
                  <a:glow rad="127000">
                    <a:srgbClr val="000000"/>
                  </a:glow>
                </a:effectLst>
                <a:uLnTx/>
                <a:uFillTx/>
                <a:latin typeface="Traditional Arabic" panose="02020603050405020304" pitchFamily="18" charset="-78"/>
                <a:ea typeface="ＭＳ Ｐゴシック" charset="0"/>
                <a:cs typeface="Traditional Arabic" panose="02020603050405020304" pitchFamily="18" charset="-78"/>
              </a:rPr>
              <a:t>___________</a:t>
            </a: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SG" sz="3600" b="1" i="0" u="none" strike="noStrike" kern="0" cap="none" spc="0" normalizeH="0" baseline="0" noProof="0" dirty="0">
              <a:ln>
                <a:noFill/>
              </a:ln>
              <a:solidFill>
                <a:srgbClr val="FFFFFF"/>
              </a:solidFill>
              <a:effectLst>
                <a:glow rad="127000">
                  <a:srgbClr val="000000"/>
                </a:glow>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ctr" defTabSz="914400" rtl="1" eaLnBrk="0" fontAlgn="base" latinLnBrk="0" hangingPunct="0">
              <a:lnSpc>
                <a:spcPct val="100000"/>
              </a:lnSpc>
              <a:spcBef>
                <a:spcPct val="0"/>
              </a:spcBef>
              <a:spcAft>
                <a:spcPct val="0"/>
              </a:spcAft>
              <a:buClrTx/>
              <a:buSzTx/>
              <a:buFontTx/>
              <a:buNone/>
              <a:tabLst/>
              <a:defRPr/>
            </a:pPr>
            <a:r>
              <a:rPr lang="ar-JO" b="1" kern="0" dirty="0">
                <a:solidFill>
                  <a:srgbClr val="FFFFFF"/>
                </a:solidFill>
                <a:effectLst>
                  <a:glow rad="127000">
                    <a:srgbClr val="000000"/>
                  </a:glow>
                </a:effectLst>
                <a:latin typeface="Traditional Arabic" panose="02020603050405020304" pitchFamily="18" charset="-78"/>
                <a:ea typeface="ＭＳ Ｐゴシック" charset="0"/>
                <a:cs typeface="Traditional Arabic" panose="02020603050405020304" pitchFamily="18" charset="-78"/>
              </a:rPr>
              <a:t>"فإنّي الحَقَّ أقولُ لكُمْ: إلَى أنْ تزولَ السماءُ والأرضُ لا يَزولُ حَرفٌ واحِدٌ أو نُقطَةٌ واحِدَةٌ مِنَ النّاموسِ حتَّى يكونَ الكُلُّ (متَّى 5: 18)".</a:t>
            </a:r>
            <a:endParaRPr lang="en-US" b="1" kern="0" dirty="0">
              <a:solidFill>
                <a:srgbClr val="FFFFFF"/>
              </a:solidFill>
              <a:effectLst>
                <a:glow rad="127000">
                  <a:srgbClr val="000000"/>
                </a:glow>
              </a:effectLst>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978032655"/>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title" idx="4294967295"/>
          </p:nvPr>
        </p:nvSpPr>
        <p:spPr/>
        <p:txBody>
          <a:bodyPr/>
          <a:lstStyle/>
          <a:p>
            <a:pPr eaLnBrk="1" hangingPunct="1"/>
            <a:r>
              <a:rPr lang="en-US">
                <a:solidFill>
                  <a:schemeClr val="bg2"/>
                </a:solidFill>
                <a:latin typeface="Times New Roman" charset="0"/>
              </a:rPr>
              <a:t>Black</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4000" dirty="0"/>
              <a:t>تفسير الكتاب المقدس</a:t>
            </a:r>
            <a:r>
              <a:rPr lang="ar-EG" sz="3200" b="1" dirty="0">
                <a:solidFill>
                  <a:srgbClr val="FFFFFF"/>
                </a:solidFill>
                <a:latin typeface="Arial" charset="0"/>
                <a:ea typeface="ＭＳ Ｐゴシック" charset="0"/>
              </a:rPr>
              <a:t> </a:t>
            </a:r>
            <a:r>
              <a:rPr lang="en-US" sz="3200" b="1" dirty="0">
                <a:solidFill>
                  <a:srgbClr val="FFFFFF"/>
                </a:solidFill>
                <a:latin typeface="Arial" charset="0"/>
                <a:ea typeface="ＭＳ Ｐゴシック" charset="0"/>
              </a:rPr>
              <a:t>  </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Traditional Arabic" panose="02020603050405020304" pitchFamily="18" charset="-78"/>
                <a:cs typeface="Traditional Arabic" panose="02020603050405020304" pitchFamily="18" charset="-78"/>
              </a:rPr>
              <a:t>احصلْ على هذا العرض التقديميِّ والنصِّ مجَّانًا!</a:t>
            </a:r>
            <a:endParaRPr kumimoji="0" lang="en-US" sz="1200" b="1" i="0" u="none" strike="noStrike" kern="1200" cap="none" spc="0" normalizeH="0" baseline="0" noProof="0" dirty="0">
              <a:ln>
                <a:noFill/>
              </a:ln>
              <a:solidFill>
                <a:srgbClr val="FFFFFF"/>
              </a:solidFill>
              <a:effectLst/>
              <a:uLnTx/>
              <a:uFillTx/>
              <a:latin typeface="Traditional Arabic" panose="02020603050405020304" pitchFamily="18" charset="-78"/>
              <a:cs typeface="Traditional Arabic" panose="02020603050405020304" pitchFamily="18" charset="-78"/>
            </a:endParaRPr>
          </a:p>
        </p:txBody>
      </p:sp>
      <p:pic>
        <p:nvPicPr>
          <p:cNvPr id="8" name="Picture 7" descr="Screen Shot 2016-02-02 at 5.41.18 PM.png"/>
          <p:cNvPicPr>
            <a:picLocks noChangeAspect="1"/>
          </p:cNvPicPr>
          <p:nvPr/>
        </p:nvPicPr>
        <p:blipFill rotWithShape="1">
          <a:blip r:embed="rId4"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7587225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76200" y="0"/>
            <a:ext cx="9220200" cy="7101408"/>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sym typeface="Arial"/>
            </a:endParaRPr>
          </a:p>
        </p:txBody>
      </p:sp>
      <p:sp>
        <p:nvSpPr>
          <p:cNvPr id="40966" name="Text Box 6"/>
          <p:cNvSpPr txBox="1">
            <a:spLocks noChangeArrowheads="1"/>
          </p:cNvSpPr>
          <p:nvPr/>
        </p:nvSpPr>
        <p:spPr bwMode="auto">
          <a:xfrm>
            <a:off x="63500" y="1124744"/>
            <a:ext cx="64135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wrap="square" lIns="0" tIns="45688" rIns="0" bIns="45688">
            <a:spAutoFit/>
          </a:body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إلى أقصى الأرض (أع 1: 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sym typeface="Arial"/>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Times New Roman"/>
                <a:sym typeface="Arial"/>
              </a:rPr>
              <a:t> </a:t>
            </a:r>
            <a:r>
              <a:rPr kumimoji="0" lang="ar-JO" sz="1600" b="1" i="0" u="none" strike="noStrike" kern="1200" cap="none" spc="0" normalizeH="0" baseline="0" noProof="0" dirty="0">
                <a:ln>
                  <a:noFill/>
                </a:ln>
                <a:solidFill>
                  <a:srgbClr val="000000"/>
                </a:solidFill>
                <a:effectLst/>
                <a:uLnTx/>
                <a:uFillTx/>
                <a:latin typeface="Arial" charset="0"/>
                <a:ea typeface="+mn-ea"/>
                <a:cs typeface="Times New Roman"/>
                <a:sym typeface="Arial"/>
              </a:rPr>
              <a:t>أع</a:t>
            </a:r>
            <a:r>
              <a:rPr kumimoji="0" lang="en-US" sz="1600" b="1" i="0" u="none" strike="noStrike" kern="1200" cap="none" spc="0" normalizeH="0" baseline="0" noProof="0" dirty="0">
                <a:ln>
                  <a:noFill/>
                </a:ln>
                <a:solidFill>
                  <a:srgbClr val="000000"/>
                </a:solidFill>
                <a:effectLst/>
                <a:uLnTx/>
                <a:uFillTx/>
                <a:latin typeface="Arial" charset="0"/>
                <a:ea typeface="+mn-ea"/>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9</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13</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14</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15</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16</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18</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 </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21</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27</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28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sym typeface="Arial"/>
            </a:endParaRPr>
          </a:p>
        </p:txBody>
      </p:sp>
      <p:sp>
        <p:nvSpPr>
          <p:cNvPr id="217091" name="Text Box 16"/>
          <p:cNvSpPr txBox="1">
            <a:spLocks noChangeArrowheads="1"/>
          </p:cNvSpPr>
          <p:nvPr/>
        </p:nvSpPr>
        <p:spPr bwMode="auto">
          <a:xfrm>
            <a:off x="1866900" y="2298804"/>
            <a:ext cx="838200" cy="6617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خريف 49</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المجْمَع</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2" name="Text Box 17"/>
          <p:cNvSpPr txBox="1">
            <a:spLocks noChangeArrowheads="1"/>
          </p:cNvSpPr>
          <p:nvPr/>
        </p:nvSpPr>
        <p:spPr bwMode="auto">
          <a:xfrm>
            <a:off x="4724400" y="1998255"/>
            <a:ext cx="685800" cy="1092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أيَّار 57</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آب 59</a:t>
            </a: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محاكمات</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a:sym typeface="Arial"/>
            </a:endParaRPr>
          </a:p>
        </p:txBody>
      </p:sp>
      <p:sp>
        <p:nvSpPr>
          <p:cNvPr id="217094" name="Text Box 20"/>
          <p:cNvSpPr txBox="1">
            <a:spLocks noChangeArrowheads="1"/>
          </p:cNvSpPr>
          <p:nvPr/>
        </p:nvSpPr>
        <p:spPr bwMode="auto">
          <a:xfrm>
            <a:off x="8383091" y="2060848"/>
            <a:ext cx="797421" cy="13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ربيع 68</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تَوَسُّع</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6" name="Text Box 7"/>
          <p:cNvSpPr txBox="1">
            <a:spLocks noChangeArrowheads="1"/>
          </p:cNvSpPr>
          <p:nvPr/>
        </p:nvSpPr>
        <p:spPr bwMode="auto">
          <a:xfrm>
            <a:off x="914400" y="1958038"/>
            <a:ext cx="990600" cy="1377300"/>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نيسان 48-</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أيلول 49</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40971" name="Text Box 11"/>
          <p:cNvSpPr txBox="1">
            <a:spLocks noChangeArrowheads="1"/>
          </p:cNvSpPr>
          <p:nvPr/>
        </p:nvSpPr>
        <p:spPr bwMode="auto">
          <a:xfrm>
            <a:off x="7397824" y="1934956"/>
            <a:ext cx="990600" cy="1400383"/>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خريف 67 – ربيع 68</a:t>
            </a:r>
            <a:endPar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38</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124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39-41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217101" name="Text Box 9"/>
          <p:cNvSpPr txBox="1">
            <a:spLocks noChangeArrowheads="1"/>
          </p:cNvSpPr>
          <p:nvPr/>
        </p:nvSpPr>
        <p:spPr bwMode="auto">
          <a:xfrm>
            <a:off x="6389712" y="1934956"/>
            <a:ext cx="990600" cy="140038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ربيع 62 -</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خريف 67</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34" name="Title 33"/>
          <p:cNvSpPr>
            <a:spLocks noGrp="1"/>
          </p:cNvSpPr>
          <p:nvPr>
            <p:ph type="title" idx="4294967295"/>
          </p:nvPr>
        </p:nvSpPr>
        <p:spPr>
          <a:xfrm>
            <a:off x="35496" y="206514"/>
            <a:ext cx="80200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rtl="1"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cs typeface="Times New Roman" charset="0"/>
              </a:rPr>
              <a:t>نظرةٌ عامَّةٌ إلى العهد الجديد (وفق تسلسلٍ زمنيّ)</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مت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0" name="Text Box 19"/>
          <p:cNvSpPr txBox="1">
            <a:spLocks noChangeArrowheads="1"/>
          </p:cNvSpPr>
          <p:nvPr/>
        </p:nvSpPr>
        <p:spPr bwMode="auto">
          <a:xfrm>
            <a:off x="152400" y="5723408"/>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الأناجيل وأعمال الرسل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36" name="Text Box 7"/>
          <p:cNvSpPr txBox="1">
            <a:spLocks noChangeArrowheads="1"/>
          </p:cNvSpPr>
          <p:nvPr/>
        </p:nvSpPr>
        <p:spPr bwMode="auto">
          <a:xfrm>
            <a:off x="2667000" y="1941678"/>
            <a:ext cx="990600" cy="1361911"/>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نيسان 50-</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أيلول 52</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a:t>
            </a:r>
            <a:br>
              <a:rPr kumimoji="0" lang="en-US"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بحر إيجة</a:t>
            </a:r>
            <a:endParaRPr kumimoji="0" lang="en-US" sz="2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217137" name="Text Box 17"/>
          <p:cNvSpPr txBox="1">
            <a:spLocks noChangeArrowheads="1"/>
          </p:cNvSpPr>
          <p:nvPr/>
        </p:nvSpPr>
        <p:spPr bwMode="auto">
          <a:xfrm>
            <a:off x="-76200" y="2136612"/>
            <a:ext cx="990600" cy="10926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صيف 35-37 م</a:t>
            </a: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ar-JO" sz="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دمشق</a:t>
            </a:r>
            <a:br>
              <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أنطاكيَّة</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53" name="Text Box 10"/>
          <p:cNvSpPr txBox="1">
            <a:spLocks noChangeArrowheads="1"/>
          </p:cNvSpPr>
          <p:nvPr/>
        </p:nvSpPr>
        <p:spPr bwMode="auto">
          <a:xfrm>
            <a:off x="2286000" y="6588060"/>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39" name="Text Box 20"/>
          <p:cNvSpPr txBox="1">
            <a:spLocks noChangeArrowheads="1"/>
          </p:cNvSpPr>
          <p:nvPr/>
        </p:nvSpPr>
        <p:spPr bwMode="auto">
          <a:xfrm>
            <a:off x="3352800" y="6247532"/>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الرحلات التبشيريَّة</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40" name="Text Box 9"/>
          <p:cNvSpPr txBox="1">
            <a:spLocks noChangeArrowheads="1"/>
          </p:cNvSpPr>
          <p:nvPr/>
        </p:nvSpPr>
        <p:spPr bwMode="auto">
          <a:xfrm>
            <a:off x="2286000" y="6156012"/>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217141" name="Text Box 20"/>
          <p:cNvSpPr txBox="1">
            <a:spLocks noChangeArrowheads="1"/>
          </p:cNvSpPr>
          <p:nvPr/>
        </p:nvSpPr>
        <p:spPr bwMode="auto">
          <a:xfrm>
            <a:off x="3352800" y="6607572"/>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أوقاتٌ في السجن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9" name="Text Box 9">
            <a:extLst>
              <a:ext uri="{FF2B5EF4-FFF2-40B4-BE49-F238E27FC236}">
                <a16:creationId xmlns:a16="http://schemas.microsoft.com/office/drawing/2014/main" id="{8C29773A-4FDD-2640-A9F0-BDE1D7B15D0A}"/>
              </a:ext>
            </a:extLst>
          </p:cNvPr>
          <p:cNvSpPr txBox="1">
            <a:spLocks noChangeAspect="1" noChangeArrowheads="1"/>
          </p:cNvSpPr>
          <p:nvPr/>
        </p:nvSpPr>
        <p:spPr bwMode="auto">
          <a:xfrm>
            <a:off x="3711862" y="1972049"/>
            <a:ext cx="1018064"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ربيع 53-</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أيَّار 57</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30" name="Text Box 10">
            <a:extLst>
              <a:ext uri="{FF2B5EF4-FFF2-40B4-BE49-F238E27FC236}">
                <a16:creationId xmlns:a16="http://schemas.microsoft.com/office/drawing/2014/main" id="{63F5AC0E-61C5-6C44-8423-D47D86954957}"/>
              </a:ext>
            </a:extLst>
          </p:cNvPr>
          <p:cNvSpPr txBox="1">
            <a:spLocks noChangeAspect="1" noChangeArrowheads="1"/>
          </p:cNvSpPr>
          <p:nvPr/>
        </p:nvSpPr>
        <p:spPr bwMode="auto">
          <a:xfrm>
            <a:off x="5384648" y="1904197"/>
            <a:ext cx="987552" cy="1400383"/>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شباط 60 –</a:t>
            </a:r>
            <a:br>
              <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grpSp>
        <p:nvGrpSpPr>
          <p:cNvPr id="2" name="Group 7">
            <a:extLst>
              <a:ext uri="{FF2B5EF4-FFF2-40B4-BE49-F238E27FC236}">
                <a16:creationId xmlns:a16="http://schemas.microsoft.com/office/drawing/2014/main" id="{26150E49-40A6-E5C2-5DD2-56C93FB887F9}"/>
              </a:ext>
            </a:extLst>
          </p:cNvPr>
          <p:cNvGrpSpPr>
            <a:grpSpLocks/>
          </p:cNvGrpSpPr>
          <p:nvPr/>
        </p:nvGrpSpPr>
        <p:grpSpPr bwMode="auto">
          <a:xfrm>
            <a:off x="838200" y="4136677"/>
            <a:ext cx="3886200" cy="1452563"/>
            <a:chOff x="144" y="2736"/>
            <a:chExt cx="2544" cy="1104"/>
          </a:xfrm>
        </p:grpSpPr>
        <p:sp>
          <p:nvSpPr>
            <p:cNvPr id="3" name="Rectangle 8">
              <a:extLst>
                <a:ext uri="{FF2B5EF4-FFF2-40B4-BE49-F238E27FC236}">
                  <a16:creationId xmlns:a16="http://schemas.microsoft.com/office/drawing/2014/main" id="{FC901D19-4BA3-42E0-34C7-AC80BDE21C5E}"/>
                </a:ext>
              </a:extLst>
            </p:cNvPr>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latin typeface="Arial" charset="0"/>
                <a:cs typeface="Times New Roman" charset="0"/>
              </a:endParaRPr>
            </a:p>
          </p:txBody>
        </p:sp>
        <p:sp>
          <p:nvSpPr>
            <p:cNvPr id="4" name="Text Box 9">
              <a:extLst>
                <a:ext uri="{FF2B5EF4-FFF2-40B4-BE49-F238E27FC236}">
                  <a16:creationId xmlns:a16="http://schemas.microsoft.com/office/drawing/2014/main" id="{32FEBADD-8BEE-2F84-0F67-56D6A3E41435}"/>
                </a:ext>
              </a:extLst>
            </p:cNvPr>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latin typeface="Tahoma" charset="0"/>
                  <a:cs typeface="Times New Roman" charset="0"/>
                </a:rPr>
                <a:t>الإرسالية</a:t>
              </a:r>
              <a:endParaRPr lang="en-US" b="1" dirty="0">
                <a:solidFill>
                  <a:srgbClr val="FFFFFF"/>
                </a:solidFill>
                <a:latin typeface="Tahoma" charset="0"/>
                <a:cs typeface="Times New Roman" charset="0"/>
              </a:endParaRPr>
            </a:p>
          </p:txBody>
        </p:sp>
      </p:grpSp>
      <p:sp>
        <p:nvSpPr>
          <p:cNvPr id="5" name="Text Box 19">
            <a:extLst>
              <a:ext uri="{FF2B5EF4-FFF2-40B4-BE49-F238E27FC236}">
                <a16:creationId xmlns:a16="http://schemas.microsoft.com/office/drawing/2014/main" id="{A294D8C5-E1A1-2172-C199-C2141F854DBA}"/>
              </a:ext>
            </a:extLst>
          </p:cNvPr>
          <p:cNvSpPr txBox="1">
            <a:spLocks noChangeArrowheads="1"/>
          </p:cNvSpPr>
          <p:nvPr/>
        </p:nvSpPr>
        <p:spPr bwMode="auto">
          <a:xfrm>
            <a:off x="959030" y="4148173"/>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غل</a:t>
            </a:r>
            <a:endParaRPr lang="en-US" sz="1600" dirty="0">
              <a:solidFill>
                <a:srgbClr val="000000"/>
              </a:solidFill>
              <a:latin typeface="Arial Narrow" charset="0"/>
              <a:cs typeface="Times New Roman" charset="0"/>
            </a:endParaRPr>
          </a:p>
        </p:txBody>
      </p:sp>
      <p:sp>
        <p:nvSpPr>
          <p:cNvPr id="6" name="Text Box 20">
            <a:extLst>
              <a:ext uri="{FF2B5EF4-FFF2-40B4-BE49-F238E27FC236}">
                <a16:creationId xmlns:a16="http://schemas.microsoft.com/office/drawing/2014/main" id="{FB7D1EFC-01CE-BB18-26E9-9162571EA3AE}"/>
              </a:ext>
            </a:extLst>
          </p:cNvPr>
          <p:cNvSpPr txBox="1">
            <a:spLocks noChangeArrowheads="1"/>
          </p:cNvSpPr>
          <p:nvPr/>
        </p:nvSpPr>
        <p:spPr bwMode="auto">
          <a:xfrm>
            <a:off x="2665203" y="4147851"/>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تس</a:t>
            </a:r>
            <a:endParaRPr lang="en-US" sz="1600" dirty="0">
              <a:solidFill>
                <a:srgbClr val="000000"/>
              </a:solidFill>
              <a:latin typeface="Arial Narrow" charset="0"/>
              <a:cs typeface="Times New Roman" charset="0"/>
            </a:endParaRPr>
          </a:p>
        </p:txBody>
      </p:sp>
      <p:sp>
        <p:nvSpPr>
          <p:cNvPr id="7" name="Text Box 21">
            <a:extLst>
              <a:ext uri="{FF2B5EF4-FFF2-40B4-BE49-F238E27FC236}">
                <a16:creationId xmlns:a16="http://schemas.microsoft.com/office/drawing/2014/main" id="{9CFFC615-1589-C0C5-4ABF-90B606ABA12E}"/>
              </a:ext>
            </a:extLst>
          </p:cNvPr>
          <p:cNvSpPr txBox="1">
            <a:spLocks noChangeArrowheads="1"/>
          </p:cNvSpPr>
          <p:nvPr/>
        </p:nvSpPr>
        <p:spPr bwMode="auto">
          <a:xfrm>
            <a:off x="2665203" y="4587924"/>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تس</a:t>
            </a:r>
            <a:endParaRPr lang="en-US" sz="1600" dirty="0">
              <a:solidFill>
                <a:srgbClr val="000000"/>
              </a:solidFill>
              <a:latin typeface="Arial Narrow" charset="0"/>
              <a:cs typeface="Times New Roman" charset="0"/>
            </a:endParaRPr>
          </a:p>
        </p:txBody>
      </p:sp>
      <p:sp>
        <p:nvSpPr>
          <p:cNvPr id="8" name="Text Box 22">
            <a:extLst>
              <a:ext uri="{FF2B5EF4-FFF2-40B4-BE49-F238E27FC236}">
                <a16:creationId xmlns:a16="http://schemas.microsoft.com/office/drawing/2014/main" id="{FE83B0E9-A6CA-9328-24A1-A023FCFCEF3A}"/>
              </a:ext>
            </a:extLst>
          </p:cNvPr>
          <p:cNvSpPr txBox="1">
            <a:spLocks noChangeArrowheads="1"/>
          </p:cNvSpPr>
          <p:nvPr/>
        </p:nvSpPr>
        <p:spPr bwMode="auto">
          <a:xfrm>
            <a:off x="3806679" y="4147851"/>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1 كور</a:t>
            </a:r>
            <a:endParaRPr lang="en-US" sz="1600" dirty="0">
              <a:solidFill>
                <a:srgbClr val="000000"/>
              </a:solidFill>
              <a:latin typeface="Arial Narrow" charset="0"/>
              <a:cs typeface="Times New Roman" charset="0"/>
            </a:endParaRPr>
          </a:p>
        </p:txBody>
      </p:sp>
      <p:sp>
        <p:nvSpPr>
          <p:cNvPr id="9" name="Text Box 23">
            <a:extLst>
              <a:ext uri="{FF2B5EF4-FFF2-40B4-BE49-F238E27FC236}">
                <a16:creationId xmlns:a16="http://schemas.microsoft.com/office/drawing/2014/main" id="{5FA2B0FD-6375-2EF1-20EA-F939D4FB7769}"/>
              </a:ext>
            </a:extLst>
          </p:cNvPr>
          <p:cNvSpPr txBox="1">
            <a:spLocks noChangeArrowheads="1"/>
          </p:cNvSpPr>
          <p:nvPr/>
        </p:nvSpPr>
        <p:spPr bwMode="auto">
          <a:xfrm>
            <a:off x="3806679" y="4604806"/>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2 كور</a:t>
            </a:r>
            <a:endParaRPr lang="en-US" sz="1600" dirty="0">
              <a:solidFill>
                <a:srgbClr val="000000"/>
              </a:solidFill>
              <a:latin typeface="Arial Narrow" charset="0"/>
              <a:cs typeface="Times New Roman" charset="0"/>
            </a:endParaRPr>
          </a:p>
        </p:txBody>
      </p:sp>
      <p:sp>
        <p:nvSpPr>
          <p:cNvPr id="10" name="Text Box 24">
            <a:extLst>
              <a:ext uri="{FF2B5EF4-FFF2-40B4-BE49-F238E27FC236}">
                <a16:creationId xmlns:a16="http://schemas.microsoft.com/office/drawing/2014/main" id="{383740FE-E86A-4E86-64B5-5A8B1F788B7C}"/>
              </a:ext>
            </a:extLst>
          </p:cNvPr>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رومية</a:t>
            </a:r>
            <a:endParaRPr lang="en-US" sz="1600" dirty="0">
              <a:solidFill>
                <a:srgbClr val="000000"/>
              </a:solidFill>
              <a:latin typeface="Arial Narrow" charset="0"/>
              <a:cs typeface="Times New Roman" charset="0"/>
            </a:endParaRPr>
          </a:p>
        </p:txBody>
      </p:sp>
      <p:sp>
        <p:nvSpPr>
          <p:cNvPr id="11" name="Text Box 19">
            <a:extLst>
              <a:ext uri="{FF2B5EF4-FFF2-40B4-BE49-F238E27FC236}">
                <a16:creationId xmlns:a16="http://schemas.microsoft.com/office/drawing/2014/main" id="{1F5BD762-72B9-85B6-A173-F9BEF8617E6E}"/>
              </a:ext>
            </a:extLst>
          </p:cNvPr>
          <p:cNvSpPr txBox="1">
            <a:spLocks noChangeArrowheads="1"/>
          </p:cNvSpPr>
          <p:nvPr/>
        </p:nvSpPr>
        <p:spPr bwMode="auto">
          <a:xfrm>
            <a:off x="152400" y="6165304"/>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البولسيَّة</a:t>
            </a:r>
            <a:endParaRPr lang="en-US" sz="1600" dirty="0">
              <a:solidFill>
                <a:srgbClr val="000000"/>
              </a:solidFill>
              <a:latin typeface="Arial Narrow" charset="0"/>
              <a:cs typeface="Times New Roman" charset="0"/>
            </a:endParaRPr>
          </a:p>
        </p:txBody>
      </p:sp>
      <p:sp>
        <p:nvSpPr>
          <p:cNvPr id="12" name="Text Box 19">
            <a:extLst>
              <a:ext uri="{FF2B5EF4-FFF2-40B4-BE49-F238E27FC236}">
                <a16:creationId xmlns:a16="http://schemas.microsoft.com/office/drawing/2014/main" id="{8CDE8286-350E-C2BB-1F01-3995ED1D5619}"/>
              </a:ext>
            </a:extLst>
          </p:cNvPr>
          <p:cNvSpPr txBox="1">
            <a:spLocks noChangeArrowheads="1"/>
          </p:cNvSpPr>
          <p:nvPr/>
        </p:nvSpPr>
        <p:spPr bwMode="auto">
          <a:xfrm>
            <a:off x="152400" y="6597352"/>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الرسائل العامَّة</a:t>
            </a:r>
            <a:endParaRPr lang="en-US" sz="1600" dirty="0">
              <a:solidFill>
                <a:srgbClr val="000000"/>
              </a:solidFill>
              <a:latin typeface="Arial Narrow" charset="0"/>
              <a:cs typeface="Times New Roman" charset="0"/>
            </a:endParaRPr>
          </a:p>
        </p:txBody>
      </p:sp>
      <p:sp>
        <p:nvSpPr>
          <p:cNvPr id="13" name="Text Box 19">
            <a:extLst>
              <a:ext uri="{FF2B5EF4-FFF2-40B4-BE49-F238E27FC236}">
                <a16:creationId xmlns:a16="http://schemas.microsoft.com/office/drawing/2014/main" id="{C8773830-E204-9B9A-7FB8-C1038EC6DEA8}"/>
              </a:ext>
            </a:extLst>
          </p:cNvPr>
          <p:cNvSpPr txBox="1">
            <a:spLocks noChangeArrowheads="1"/>
          </p:cNvSpPr>
          <p:nvPr/>
        </p:nvSpPr>
        <p:spPr bwMode="auto">
          <a:xfrm>
            <a:off x="959030" y="4604806"/>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ar-JO" sz="1800" b="1" dirty="0">
                <a:solidFill>
                  <a:srgbClr val="000000"/>
                </a:solidFill>
                <a:latin typeface="Arial Narrow" charset="0"/>
                <a:cs typeface="Times New Roman" charset="0"/>
              </a:rPr>
              <a:t>يعقوب</a:t>
            </a:r>
            <a:endParaRPr lang="en-US" sz="1600" dirty="0">
              <a:solidFill>
                <a:srgbClr val="000000"/>
              </a:solidFill>
              <a:latin typeface="Arial Narrow" charset="0"/>
              <a:cs typeface="Times New Roman" charset="0"/>
            </a:endParaRPr>
          </a:p>
        </p:txBody>
      </p:sp>
      <p:sp>
        <p:nvSpPr>
          <p:cNvPr id="14" name="TextBox 13">
            <a:extLst>
              <a:ext uri="{FF2B5EF4-FFF2-40B4-BE49-F238E27FC236}">
                <a16:creationId xmlns:a16="http://schemas.microsoft.com/office/drawing/2014/main" id="{5641BFEA-93F7-2A66-B9FD-C54B94D097DE}"/>
              </a:ext>
            </a:extLst>
          </p:cNvPr>
          <p:cNvSpPr txBox="1"/>
          <p:nvPr/>
        </p:nvSpPr>
        <p:spPr>
          <a:xfrm>
            <a:off x="6876256" y="6567735"/>
            <a:ext cx="1905545" cy="461665"/>
          </a:xfrm>
          <a:prstGeom prst="rect">
            <a:avLst/>
          </a:prstGeom>
          <a:noFill/>
        </p:spPr>
        <p:txBody>
          <a:bodyPr wrap="square" rtlCol="0">
            <a:spAutoFit/>
          </a:bodyPr>
          <a:lstStyle/>
          <a:p>
            <a:pPr algn="r" rtl="1"/>
            <a:r>
              <a:rPr lang="ar-JO" dirty="0">
                <a:solidFill>
                  <a:schemeClr val="bg1"/>
                </a:solidFill>
                <a:latin typeface="Traditional Arabic" panose="02020603050405020304" pitchFamily="18" charset="-78"/>
                <a:ea typeface="MS PGothic" panose="020B0600070205080204" pitchFamily="34" charset="-128"/>
                <a:cs typeface="Traditional Arabic" panose="02020603050405020304" pitchFamily="18" charset="-78"/>
              </a:rPr>
              <a:t>وفق تسلسلٍ زمنيّ</a:t>
            </a:r>
            <a:endParaRPr lang="en-US" dirty="0">
              <a:solidFill>
                <a:schemeClr val="bg1"/>
              </a:solidFill>
              <a:latin typeface="Traditional Arabic" panose="02020603050405020304" pitchFamily="18" charset="-78"/>
              <a:ea typeface="MS PGothic" panose="020B0600070205080204" pitchFamily="34" charset="-128"/>
              <a:cs typeface="Traditional Arabic" panose="02020603050405020304"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50"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810" name="Rectangle 2"/>
          <p:cNvSpPr>
            <a:spLocks noGrp="1" noChangeArrowheads="1"/>
          </p:cNvSpPr>
          <p:nvPr>
            <p:ph type="ctrTitle"/>
          </p:nvPr>
        </p:nvSpPr>
        <p:spPr>
          <a:xfrm>
            <a:off x="685800" y="2286000"/>
            <a:ext cx="7772400" cy="1143000"/>
          </a:xfrm>
        </p:spPr>
        <p:txBody>
          <a:bodyPr/>
          <a:lstStyle/>
          <a:p>
            <a:pPr rtl="1" eaLnBrk="1" hangingPunct="1"/>
            <a:r>
              <a:rPr lang="en-US">
                <a:latin typeface="Traditional Arabic" panose="02020603050405020304" pitchFamily="18" charset="-78"/>
                <a:ea typeface="ＭＳ Ｐゴシック" charset="-128"/>
                <a:cs typeface="Traditional Arabic" panose="02020603050405020304" pitchFamily="18" charset="-78"/>
              </a:rPr>
              <a:t>Romans 15:14-19</a:t>
            </a:r>
          </a:p>
        </p:txBody>
      </p:sp>
      <p:pic>
        <p:nvPicPr>
          <p:cNvPr id="1015811" name="Picture 1" descr="man-praying-on-one-knee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527800"/>
          </a:xfrm>
          <a:prstGeom prst="rect">
            <a:avLst/>
          </a:prstGeom>
          <a:noFill/>
          <a:ln w="9525">
            <a:noFill/>
            <a:miter lim="800000"/>
            <a:headEnd/>
            <a:tailEnd/>
          </a:ln>
        </p:spPr>
      </p:pic>
      <p:sp>
        <p:nvSpPr>
          <p:cNvPr id="1015812" name="TextBox 4"/>
          <p:cNvSpPr txBox="1">
            <a:spLocks noChangeArrowheads="1"/>
          </p:cNvSpPr>
          <p:nvPr/>
        </p:nvSpPr>
        <p:spPr bwMode="auto">
          <a:xfrm>
            <a:off x="35496" y="-8229"/>
            <a:ext cx="9032304" cy="2954655"/>
          </a:xfrm>
          <a:prstGeom prst="rect">
            <a:avLst/>
          </a:prstGeom>
          <a:noFill/>
          <a:ln w="9525">
            <a:noFill/>
            <a:miter lim="800000"/>
            <a:headEnd/>
            <a:tailEnd/>
          </a:ln>
        </p:spPr>
        <p:txBody>
          <a:bodyPr wrap="square">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lang="ar-JO" sz="5400" b="1" dirty="0">
                <a:solidFill>
                  <a:srgbClr val="FFFFFF"/>
                </a:solidFill>
                <a:effectLst>
                  <a:glow rad="139700">
                    <a:srgbClr val="000000"/>
                  </a:glow>
                </a:effectLst>
                <a:latin typeface="Traditional Arabic" panose="02020603050405020304" pitchFamily="18" charset="-78"/>
                <a:ea typeface="Arial" charset="0"/>
                <a:cs typeface="Traditional Arabic" panose="02020603050405020304" pitchFamily="18" charset="-78"/>
              </a:rPr>
              <a:t>كتب بولس إلى كنيسة رومية...</a:t>
            </a:r>
            <a:endParaRPr lang="en-US" sz="5400" b="1" dirty="0">
              <a:solidFill>
                <a:srgbClr val="FFFFFF"/>
              </a:solidFill>
              <a:effectLst>
                <a:glow rad="139700">
                  <a:srgbClr val="000000"/>
                </a:glow>
              </a:effectLst>
              <a:latin typeface="Traditional Arabic" panose="02020603050405020304" pitchFamily="18" charset="-78"/>
              <a:ea typeface="Arial"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lang="en-US" sz="3600" b="1" dirty="0">
              <a:solidFill>
                <a:srgbClr val="FFFFFF"/>
              </a:solidFill>
              <a:effectLst>
                <a:glow rad="139700">
                  <a:srgbClr val="000000"/>
                </a:glow>
              </a:effectLst>
              <a:latin typeface="Traditional Arabic" panose="02020603050405020304" pitchFamily="18" charset="-78"/>
              <a:ea typeface="Arial" charset="0"/>
              <a:cs typeface="Traditional Arabic" panose="02020603050405020304" pitchFamily="18" charset="-78"/>
            </a:endParaRPr>
          </a:p>
          <a:p>
            <a:pPr marL="0" marR="0" lvl="0" indent="0" algn="r" defTabSz="914400" rtl="1" eaLnBrk="1" fontAlgn="base" latinLnBrk="0" hangingPunct="1">
              <a:lnSpc>
                <a:spcPct val="100000"/>
              </a:lnSpc>
              <a:spcBef>
                <a:spcPct val="0"/>
              </a:spcBef>
              <a:spcAft>
                <a:spcPct val="0"/>
              </a:spcAft>
              <a:buClrTx/>
              <a:buSzTx/>
              <a:buFontTx/>
              <a:buNone/>
              <a:tabLst/>
              <a:defRPr/>
            </a:pPr>
            <a:r>
              <a:rPr lang="ar-JO" altLang="ja-JP" sz="4800" b="1" dirty="0">
                <a:solidFill>
                  <a:srgbClr val="FFFFFF"/>
                </a:solidFill>
                <a:effectLst>
                  <a:glow rad="139700">
                    <a:srgbClr val="000000"/>
                  </a:glow>
                </a:effectLst>
                <a:latin typeface="Traditional Arabic" panose="02020603050405020304" pitchFamily="18" charset="-78"/>
                <a:cs typeface="Traditional Arabic" panose="02020603050405020304" pitchFamily="18" charset="-78"/>
              </a:rPr>
              <a:t>"</a:t>
            </a:r>
            <a:r>
              <a:rPr lang="ar-JO" sz="4800" b="1" dirty="0">
                <a:solidFill>
                  <a:srgbClr val="FFFFFF"/>
                </a:solidFill>
                <a:effectLst>
                  <a:glow rad="139700">
                    <a:srgbClr val="000000"/>
                  </a:glow>
                </a:effectLst>
                <a:latin typeface="Traditional Arabic" panose="02020603050405020304" pitchFamily="18" charset="-78"/>
                <a:cs typeface="Traditional Arabic" panose="02020603050405020304" pitchFamily="18" charset="-78"/>
              </a:rPr>
              <a:t>حتَّى إنّي </a:t>
            </a:r>
            <a:r>
              <a:rPr lang="ar-JO" sz="4800" b="1" dirty="0">
                <a:solidFill>
                  <a:srgbClr val="FFFF00"/>
                </a:solidFill>
                <a:effectLst>
                  <a:glow rad="139700">
                    <a:srgbClr val="000000"/>
                  </a:glow>
                </a:effectLst>
                <a:latin typeface="Traditional Arabic" panose="02020603050405020304" pitchFamily="18" charset="-78"/>
                <a:cs typeface="Traditional Arabic" panose="02020603050405020304" pitchFamily="18" charset="-78"/>
              </a:rPr>
              <a:t>مِنْ أورُشَليمَ وما حَوْلها إلَى إللّيريكونَ</a:t>
            </a:r>
            <a:r>
              <a:rPr lang="ar-JO" sz="4800" b="1" dirty="0">
                <a:solidFill>
                  <a:srgbClr val="FFFFFF"/>
                </a:solidFill>
                <a:effectLst>
                  <a:glow rad="139700">
                    <a:srgbClr val="000000"/>
                  </a:glow>
                </a:effectLst>
                <a:latin typeface="Traditional Arabic" panose="02020603050405020304" pitchFamily="18" charset="-78"/>
                <a:cs typeface="Traditional Arabic" panose="02020603050405020304" pitchFamily="18" charset="-78"/>
              </a:rPr>
              <a:t>، قد أكمَلتُ التَّبشيرَ بإنجيلِ المَسيحِ</a:t>
            </a:r>
            <a:r>
              <a:rPr lang="ar-JO" altLang="ja-JP" sz="4800" b="1" dirty="0">
                <a:solidFill>
                  <a:srgbClr val="FFFFFF"/>
                </a:solidFill>
                <a:effectLst>
                  <a:glow rad="139700">
                    <a:srgbClr val="000000"/>
                  </a:glow>
                </a:effectLst>
                <a:latin typeface="Traditional Arabic" panose="02020603050405020304" pitchFamily="18" charset="-78"/>
                <a:cs typeface="Traditional Arabic" panose="02020603050405020304" pitchFamily="18" charset="-78"/>
              </a:rPr>
              <a:t>" (رومية 15: 19).</a:t>
            </a:r>
            <a:endParaRPr lang="en-US" sz="4800" b="1" dirty="0">
              <a:solidFill>
                <a:srgbClr val="FFFFFF"/>
              </a:solidFill>
              <a:effectLst>
                <a:glow rad="139700">
                  <a:srgbClr val="000000"/>
                </a:glow>
              </a:effectLst>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66940947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7858" name="Picture 4" descr="Roman Empi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539750"/>
            <a:ext cx="9753600" cy="7867650"/>
          </a:xfrm>
          <a:prstGeom prst="rect">
            <a:avLst/>
          </a:prstGeom>
          <a:noFill/>
          <a:ln w="9525">
            <a:noFill/>
            <a:miter lim="800000"/>
            <a:headEnd/>
            <a:tailEnd/>
          </a:ln>
        </p:spPr>
      </p:pic>
      <p:sp>
        <p:nvSpPr>
          <p:cNvPr id="450562" name="Rectangle 2"/>
          <p:cNvSpPr>
            <a:spLocks noGrp="1" noChangeArrowheads="1"/>
          </p:cNvSpPr>
          <p:nvPr>
            <p:ph type="title"/>
          </p:nvPr>
        </p:nvSpPr>
        <p:spPr>
          <a:xfrm>
            <a:off x="0" y="0"/>
            <a:ext cx="9144000" cy="1143000"/>
          </a:xfrm>
          <a:solidFill>
            <a:srgbClr val="000099"/>
          </a:solidFill>
        </p:spPr>
        <p:txBody>
          <a:bodyPr/>
          <a:lstStyle/>
          <a:p>
            <a:pPr rtl="1" eaLnBrk="1" hangingPunct="1">
              <a:defRPr/>
            </a:pPr>
            <a:r>
              <a:rPr lang="ar-JO" sz="6000" b="1" dirty="0">
                <a:latin typeface="Accordance" panose="00000400000000000000" pitchFamily="2" charset="-78"/>
                <a:ea typeface="Accordance" panose="00000400000000000000" pitchFamily="2" charset="-78"/>
                <a:cs typeface="Accordance" panose="00000400000000000000" pitchFamily="2" charset="-78"/>
              </a:rPr>
              <a:t>خدمة بولس غرباً</a:t>
            </a:r>
            <a:endParaRPr lang="en-US" sz="6000" b="1" dirty="0">
              <a:latin typeface="Accordance" panose="00000400000000000000" pitchFamily="2" charset="-78"/>
              <a:ea typeface="Accordance" panose="00000400000000000000" pitchFamily="2" charset="-78"/>
              <a:cs typeface="Accordance" panose="00000400000000000000" pitchFamily="2" charset="-78"/>
            </a:endParaRPr>
          </a:p>
        </p:txBody>
      </p:sp>
      <p:sp>
        <p:nvSpPr>
          <p:cNvPr id="450565" name="Text Box 5"/>
          <p:cNvSpPr txBox="1">
            <a:spLocks noChangeArrowheads="1"/>
          </p:cNvSpPr>
          <p:nvPr/>
        </p:nvSpPr>
        <p:spPr bwMode="auto">
          <a:xfrm>
            <a:off x="7223001" y="4724400"/>
            <a:ext cx="978153" cy="461665"/>
          </a:xfrm>
          <a:prstGeom prst="rect">
            <a:avLst/>
          </a:prstGeom>
          <a:solidFill>
            <a:srgbClr val="000099"/>
          </a:solidFill>
          <a:ln w="12700" cap="sq">
            <a:noFill/>
            <a:miter lim="800000"/>
            <a:headEnd type="none" w="sm" len="sm"/>
            <a:tailEnd type="none" w="sm" len="sm"/>
          </a:ln>
        </p:spPr>
        <p:txBody>
          <a:bodyPr wrap="none">
            <a:prstTxWarp prst="textNoShape">
              <a:avLst/>
            </a:prstTxWarp>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أورشليم</a:t>
            </a:r>
            <a:endParaRPr kumimoji="0" lang="en-US" sz="24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450566" name="Text Box 6"/>
          <p:cNvSpPr txBox="1">
            <a:spLocks noChangeArrowheads="1"/>
          </p:cNvSpPr>
          <p:nvPr/>
        </p:nvSpPr>
        <p:spPr bwMode="auto">
          <a:xfrm>
            <a:off x="5177647" y="3124200"/>
            <a:ext cx="1112805" cy="461665"/>
          </a:xfrm>
          <a:prstGeom prst="rect">
            <a:avLst/>
          </a:prstGeom>
          <a:solidFill>
            <a:srgbClr val="000099"/>
          </a:solidFill>
          <a:ln w="12700" cap="sq">
            <a:noFill/>
            <a:miter lim="800000"/>
            <a:headEnd type="none" w="sm" len="sm"/>
            <a:tailEnd type="none" w="sm" len="sm"/>
          </a:ln>
        </p:spPr>
        <p:txBody>
          <a:bodyPr wrap="none">
            <a:prstTxWarp prst="textNoShape">
              <a:avLst/>
            </a:prstTxWarp>
            <a:spAutoFit/>
          </a:bodyPr>
          <a:lstStyle/>
          <a:p>
            <a:pPr lvl="0" algn="ctr" rtl="1" eaLnBrk="1" hangingPunct="1">
              <a:defRPr/>
            </a:pPr>
            <a:r>
              <a:rPr lang="ar-JO" b="1" dirty="0">
                <a:solidFill>
                  <a:srgbClr val="FFFFFF"/>
                </a:solidFill>
                <a:latin typeface="Accordance" panose="00000400000000000000" pitchFamily="2" charset="-78"/>
                <a:ea typeface="Accordance" panose="00000400000000000000" pitchFamily="2" charset="-78"/>
                <a:cs typeface="Accordance" panose="00000400000000000000" pitchFamily="2" charset="-78"/>
              </a:rPr>
              <a:t>إللِّيريكونَ</a:t>
            </a:r>
            <a:endParaRPr lang="en-US" b="1"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1017862" name="Text Box 7"/>
          <p:cNvSpPr txBox="1">
            <a:spLocks noChangeArrowheads="1"/>
          </p:cNvSpPr>
          <p:nvPr/>
        </p:nvSpPr>
        <p:spPr bwMode="auto">
          <a:xfrm>
            <a:off x="3440136" y="3276600"/>
            <a:ext cx="619080" cy="461665"/>
          </a:xfrm>
          <a:prstGeom prst="rect">
            <a:avLst/>
          </a:prstGeom>
          <a:solidFill>
            <a:srgbClr val="990033"/>
          </a:solidFill>
          <a:ln w="12700" cap="sq">
            <a:noFill/>
            <a:miter lim="800000"/>
            <a:headEnd type="none" w="sm" len="sm"/>
            <a:tailEnd type="none" w="sm" len="sm"/>
          </a:ln>
        </p:spPr>
        <p:txBody>
          <a:bodyPr wrap="non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روما</a:t>
            </a:r>
            <a:endParaRPr kumimoji="0" lang="en-US" sz="2400" b="1" i="0" u="none" strike="noStrike" kern="120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7" name="Rectangle 2">
            <a:extLst>
              <a:ext uri="{FF2B5EF4-FFF2-40B4-BE49-F238E27FC236}">
                <a16:creationId xmlns:a16="http://schemas.microsoft.com/office/drawing/2014/main" id="{4BF68501-E658-6C45-AB59-88EBAA4B333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لوقا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Tree>
    <p:extLst>
      <p:ext uri="{BB962C8B-B14F-4D97-AF65-F5344CB8AC3E}">
        <p14:creationId xmlns:p14="http://schemas.microsoft.com/office/powerpoint/2010/main" val="41055929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65"/>
                                        </p:tgtEl>
                                        <p:attrNameLst>
                                          <p:attrName>style.visibility</p:attrName>
                                        </p:attrNameLst>
                                      </p:cBhvr>
                                      <p:to>
                                        <p:strVal val="visible"/>
                                      </p:to>
                                    </p:set>
                                    <p:animEffect transition="in" filter="fade">
                                      <p:cBhvr>
                                        <p:cTn id="7" dur="500"/>
                                        <p:tgtEl>
                                          <p:spTgt spid="45056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50566"/>
                                        </p:tgtEl>
                                        <p:attrNameLst>
                                          <p:attrName>style.visibility</p:attrName>
                                        </p:attrNameLst>
                                      </p:cBhvr>
                                      <p:to>
                                        <p:strVal val="visible"/>
                                      </p:to>
                                    </p:set>
                                    <p:animEffect transition="in" filter="fade">
                                      <p:cBhvr>
                                        <p:cTn id="11" dur="500"/>
                                        <p:tgtEl>
                                          <p:spTgt spid="45056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5" grpId="0" animBg="1" autoUpdateAnimBg="0"/>
      <p:bldP spid="450566" grpId="0" animBg="1" autoUpdateAnimBg="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2348880"/>
          </a:xfrm>
        </p:spPr>
        <p:txBody>
          <a:bodyPr/>
          <a:lstStyle/>
          <a:p>
            <a:pPr rtl="1"/>
            <a:r>
              <a:rPr lang="ar-JO" sz="6000" b="1" dirty="0">
                <a:latin typeface="Traditional Arabic" panose="02020603050405020304" pitchFamily="18" charset="-78"/>
                <a:cs typeface="Traditional Arabic" panose="02020603050405020304" pitchFamily="18" charset="-78"/>
              </a:rPr>
              <a:t>"المسيحيَّة هي ديانةٌ غربيَّة"</a:t>
            </a:r>
            <a:endParaRPr lang="en-US" sz="6000" b="1" dirty="0">
              <a:latin typeface="Traditional Arabic" panose="02020603050405020304" pitchFamily="18" charset="-78"/>
              <a:cs typeface="Traditional Arabic" panose="02020603050405020304" pitchFamily="18" charset="-78"/>
            </a:endParaRPr>
          </a:p>
        </p:txBody>
      </p:sp>
      <p:pic>
        <p:nvPicPr>
          <p:cNvPr id="4" name="Picture 3"/>
          <p:cNvPicPr>
            <a:picLocks noChangeAspect="1"/>
          </p:cNvPicPr>
          <p:nvPr/>
        </p:nvPicPr>
        <p:blipFill>
          <a:blip r:embed="rId3"/>
          <a:stretch>
            <a:fillRect/>
          </a:stretch>
        </p:blipFill>
        <p:spPr>
          <a:xfrm>
            <a:off x="-15358" y="2305712"/>
            <a:ext cx="9159358" cy="4579679"/>
          </a:xfrm>
          <a:prstGeom prst="rect">
            <a:avLst/>
          </a:prstGeom>
        </p:spPr>
      </p:pic>
      <p:sp>
        <p:nvSpPr>
          <p:cNvPr id="5" name="Title 1"/>
          <p:cNvSpPr txBox="1">
            <a:spLocks/>
          </p:cNvSpPr>
          <p:nvPr/>
        </p:nvSpPr>
        <p:spPr bwMode="auto">
          <a:xfrm>
            <a:off x="-27269" y="6021288"/>
            <a:ext cx="9144000" cy="83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2pPr>
            <a:lvl3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3pPr>
            <a:lvl4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4pPr>
            <a:lvl5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5pPr>
            <a:lvl6pPr marL="457200"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6pPr>
            <a:lvl7pPr marL="914400"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7pPr>
            <a:lvl8pPr marL="1371600"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8pPr>
            <a:lvl9pPr marL="1828800"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9pPr>
          </a:lstStyle>
          <a:p>
            <a:r>
              <a:rPr lang="ar-JO" sz="5400" b="1" dirty="0">
                <a:effectLst>
                  <a:glow rad="228600">
                    <a:schemeClr val="bg1"/>
                  </a:glow>
                </a:effectLst>
                <a:latin typeface="Traditional Arabic" panose="02020603050405020304" pitchFamily="18" charset="-78"/>
                <a:cs typeface="Traditional Arabic" panose="02020603050405020304" pitchFamily="18" charset="-78"/>
              </a:rPr>
              <a:t>هل هذا صحيح؟</a:t>
            </a:r>
            <a:endParaRPr lang="en-US" sz="5400" b="1" dirty="0">
              <a:effectLst>
                <a:glow rad="228600">
                  <a:schemeClr val="bg1"/>
                </a:glow>
              </a:effectLst>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45668872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93890" name="Title 1"/>
          <p:cNvSpPr>
            <a:spLocks noGrp="1"/>
          </p:cNvSpPr>
          <p:nvPr>
            <p:ph type="title"/>
          </p:nvPr>
        </p:nvSpPr>
        <p:spPr>
          <a:xfrm>
            <a:off x="-36513" y="58738"/>
            <a:ext cx="9145588" cy="1930400"/>
          </a:xfrm>
        </p:spPr>
        <p:txBody>
          <a:bodyPr/>
          <a:lstStyle/>
          <a:p>
            <a:pPr rtl="1"/>
            <a:r>
              <a:rPr lang="ar-JO" sz="4800" b="1" dirty="0">
                <a:solidFill>
                  <a:srgbClr val="FFFFFF"/>
                </a:solidFill>
                <a:latin typeface="Traditional Arabic" panose="02020603050405020304" pitchFamily="18" charset="-78"/>
                <a:ea typeface="Accordance" panose="00000400000000000000" pitchFamily="2" charset="-78"/>
                <a:cs typeface="Traditional Arabic" panose="02020603050405020304" pitchFamily="18" charset="-78"/>
              </a:rPr>
              <a:t>السؤال الذي كان في أذهان قرَّاء إنجيل لوقا:</a:t>
            </a:r>
            <a:br>
              <a:rPr lang="en-US" sz="4800" b="1" dirty="0">
                <a:solidFill>
                  <a:srgbClr val="FFFFFF"/>
                </a:solidFill>
                <a:latin typeface="Traditional Arabic" panose="02020603050405020304" pitchFamily="18" charset="-78"/>
                <a:ea typeface="Accordance" panose="00000400000000000000" pitchFamily="2" charset="-78"/>
                <a:cs typeface="Traditional Arabic" panose="02020603050405020304" pitchFamily="18" charset="-78"/>
              </a:rPr>
            </a:br>
            <a:r>
              <a:rPr lang="ar-JO" b="1" dirty="0">
                <a:solidFill>
                  <a:srgbClr val="FFFFFF"/>
                </a:solidFill>
                <a:latin typeface="Traditional Arabic" panose="02020603050405020304" pitchFamily="18" charset="-78"/>
                <a:ea typeface="Accordance" panose="00000400000000000000" pitchFamily="2" charset="-78"/>
                <a:cs typeface="Traditional Arabic" panose="02020603050405020304" pitchFamily="18" charset="-78"/>
              </a:rPr>
              <a:t>هل يمكن لهذا الشرقيِّ (يسوع) أن يكون مُخَلِّصاً لشخصٍ غربيٍّ مِثْلي (أمميّ)؟</a:t>
            </a:r>
            <a:endParaRPr lang="en-US" b="1" dirty="0">
              <a:solidFill>
                <a:srgbClr val="FFFFFF"/>
              </a:solidFill>
              <a:latin typeface="Traditional Arabic" panose="02020603050405020304" pitchFamily="18" charset="-78"/>
              <a:ea typeface="Accordance" panose="00000400000000000000" pitchFamily="2" charset="-78"/>
              <a:cs typeface="Traditional Arabic" panose="02020603050405020304" pitchFamily="18" charset="-78"/>
            </a:endParaRPr>
          </a:p>
        </p:txBody>
      </p:sp>
      <p:sp>
        <p:nvSpPr>
          <p:cNvPr id="4" name="Title 1"/>
          <p:cNvSpPr txBox="1">
            <a:spLocks/>
          </p:cNvSpPr>
          <p:nvPr/>
        </p:nvSpPr>
        <p:spPr bwMode="auto">
          <a:xfrm>
            <a:off x="3293996" y="2237822"/>
            <a:ext cx="5670492" cy="259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8" tIns="45704" rIns="91408" bIns="45704"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uLnTx/>
                <a:uFillTx/>
                <a:latin typeface="Traditional Arabic" panose="02020603050405020304" pitchFamily="18" charset="-78"/>
                <a:ea typeface="Accordance" panose="00000400000000000000" pitchFamily="2" charset="-78"/>
                <a:cs typeface="Traditional Arabic" panose="02020603050405020304" pitchFamily="18" charset="-78"/>
              </a:rPr>
              <a:t>لماذا يعتقد الناس أنَّ المسيحيَّة دينٌ </a:t>
            </a:r>
            <a:r>
              <a:rPr kumimoji="0" lang="ar-JO" sz="6000" b="1" u="none" strike="noStrike" kern="1200" cap="none" spc="0" normalizeH="0" baseline="0" noProof="0" dirty="0">
                <a:ln>
                  <a:noFill/>
                </a:ln>
                <a:solidFill>
                  <a:srgbClr val="FFFFFF"/>
                </a:solidFill>
                <a:effectLst/>
                <a:uLnTx/>
                <a:uFillTx/>
                <a:latin typeface="Traditional Arabic" panose="02020603050405020304" pitchFamily="18" charset="-78"/>
                <a:ea typeface="Accordance" panose="00000400000000000000" pitchFamily="2" charset="-78"/>
                <a:cs typeface="Traditional Arabic" panose="02020603050405020304" pitchFamily="18" charset="-78"/>
              </a:rPr>
              <a:t>غربيّ</a:t>
            </a:r>
            <a:r>
              <a:rPr kumimoji="0" lang="ar-JO" sz="6000" b="1" i="0" u="none" strike="noStrike" kern="1200" cap="none" spc="0" normalizeH="0" baseline="0" noProof="0" dirty="0">
                <a:ln>
                  <a:noFill/>
                </a:ln>
                <a:solidFill>
                  <a:srgbClr val="FFFFFF"/>
                </a:solidFill>
                <a:effectLst/>
                <a:uLnTx/>
                <a:uFillTx/>
                <a:latin typeface="Traditional Arabic" panose="02020603050405020304" pitchFamily="18" charset="-78"/>
                <a:ea typeface="Accordance" panose="00000400000000000000" pitchFamily="2" charset="-78"/>
                <a:cs typeface="Traditional Arabic" panose="02020603050405020304" pitchFamily="18" charset="-78"/>
              </a:rPr>
              <a:t>؟</a:t>
            </a:r>
            <a:endParaRPr kumimoji="0" lang="en-US" sz="6000" b="1" i="0" u="none" strike="noStrike" kern="1200" cap="none" spc="0" normalizeH="0" baseline="0" noProof="0" dirty="0">
              <a:ln>
                <a:noFill/>
              </a:ln>
              <a:solidFill>
                <a:srgbClr val="FFFFFF"/>
              </a:solidFill>
              <a:effectLst/>
              <a:uLnTx/>
              <a:uFillTx/>
              <a:latin typeface="Traditional Arabic" panose="02020603050405020304" pitchFamily="18" charset="-78"/>
              <a:ea typeface="Accordance" panose="00000400000000000000" pitchFamily="2" charset="-78"/>
              <a:cs typeface="Traditional Arabic" panose="02020603050405020304" pitchFamily="18" charset="-78"/>
            </a:endParaRP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8670" y="2005013"/>
            <a:ext cx="3168650" cy="4852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107504" y="5412021"/>
            <a:ext cx="7581900" cy="1252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8" tIns="45704" rIns="91408" bIns="45704"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uLnTx/>
                <a:uFillTx/>
                <a:latin typeface="Traditional Arabic" panose="02020603050405020304" pitchFamily="18" charset="-78"/>
                <a:ea typeface="Accordance" panose="00000400000000000000" pitchFamily="2" charset="-78"/>
                <a:cs typeface="Traditional Arabic" panose="02020603050405020304" pitchFamily="18" charset="-78"/>
              </a:rPr>
              <a:t>يسوع </a:t>
            </a:r>
            <a:r>
              <a:rPr kumimoji="0" lang="ar-JO" sz="6000" b="1" i="0" u="sng" strike="noStrike" kern="1200" cap="none" spc="0" normalizeH="0" baseline="0" noProof="0" dirty="0">
                <a:ln>
                  <a:noFill/>
                </a:ln>
                <a:solidFill>
                  <a:srgbClr val="FFFFFF"/>
                </a:solidFill>
                <a:effectLst/>
                <a:uLnTx/>
                <a:uFillTx/>
                <a:latin typeface="Traditional Arabic" panose="02020603050405020304" pitchFamily="18" charset="-78"/>
                <a:ea typeface="Accordance" panose="00000400000000000000" pitchFamily="2" charset="-78"/>
                <a:cs typeface="Traditional Arabic" panose="02020603050405020304" pitchFamily="18" charset="-78"/>
              </a:rPr>
              <a:t>لـم</a:t>
            </a:r>
            <a:r>
              <a:rPr kumimoji="0" lang="ar-JO" sz="6000" b="1" i="0" u="none" strike="noStrike" kern="1200" cap="none" spc="0" normalizeH="0" baseline="0" noProof="0" dirty="0">
                <a:ln>
                  <a:noFill/>
                </a:ln>
                <a:solidFill>
                  <a:srgbClr val="FFFFFF"/>
                </a:solidFill>
                <a:effectLst/>
                <a:uLnTx/>
                <a:uFillTx/>
                <a:latin typeface="Traditional Arabic" panose="02020603050405020304" pitchFamily="18" charset="-78"/>
                <a:ea typeface="Accordance" panose="00000400000000000000" pitchFamily="2" charset="-78"/>
                <a:cs typeface="Traditional Arabic" panose="02020603050405020304" pitchFamily="18" charset="-78"/>
              </a:rPr>
              <a:t> يكنْ </a:t>
            </a:r>
            <a:r>
              <a:rPr kumimoji="0" lang="ar-JO" sz="6000" b="1" i="0" u="none" strike="noStrike" kern="1200" cap="none" spc="0" normalizeH="0" baseline="0" noProof="0" dirty="0">
                <a:ln>
                  <a:noFill/>
                </a:ln>
                <a:solidFill>
                  <a:srgbClr val="FF0000"/>
                </a:solidFill>
                <a:effectLst/>
                <a:uLnTx/>
                <a:uFillTx/>
                <a:latin typeface="Traditional Arabic" panose="02020603050405020304" pitchFamily="18" charset="-78"/>
                <a:ea typeface="Accordance" panose="00000400000000000000" pitchFamily="2" charset="-78"/>
                <a:cs typeface="Traditional Arabic" panose="02020603050405020304" pitchFamily="18" charset="-78"/>
              </a:rPr>
              <a:t>أ</a:t>
            </a:r>
            <a:r>
              <a:rPr kumimoji="0" lang="ar-JO" sz="6000" b="1" i="0" u="none" strike="noStrike" kern="1200" cap="none" spc="0" normalizeH="0" baseline="0" noProof="0" dirty="0">
                <a:ln>
                  <a:noFill/>
                </a:ln>
                <a:solidFill>
                  <a:srgbClr val="333399"/>
                </a:solidFill>
                <a:effectLst/>
                <a:uLnTx/>
                <a:uFillTx/>
                <a:latin typeface="Traditional Arabic" panose="02020603050405020304" pitchFamily="18" charset="-78"/>
                <a:ea typeface="Accordance" panose="00000400000000000000" pitchFamily="2" charset="-78"/>
                <a:cs typeface="Traditional Arabic" panose="02020603050405020304" pitchFamily="18" charset="-78"/>
              </a:rPr>
              <a:t>م</a:t>
            </a:r>
            <a:r>
              <a:rPr kumimoji="0" lang="ar-JO" sz="6000" b="1" i="0" u="none" strike="noStrike" kern="1200" cap="none" spc="0" normalizeH="0" baseline="0" noProof="0" dirty="0">
                <a:ln>
                  <a:noFill/>
                </a:ln>
                <a:solidFill>
                  <a:srgbClr val="FF0000"/>
                </a:solidFill>
                <a:effectLst/>
                <a:uLnTx/>
                <a:uFillTx/>
                <a:latin typeface="Traditional Arabic" panose="02020603050405020304" pitchFamily="18" charset="-78"/>
                <a:ea typeface="Accordance" panose="00000400000000000000" pitchFamily="2" charset="-78"/>
                <a:cs typeface="Traditional Arabic" panose="02020603050405020304" pitchFamily="18" charset="-78"/>
              </a:rPr>
              <a:t>ي</a:t>
            </a:r>
            <a:r>
              <a:rPr kumimoji="0" lang="ar-JO" sz="6000" b="1" i="0" u="none" strike="noStrike" kern="1200" cap="none" spc="0" normalizeH="0" baseline="0" noProof="0" dirty="0">
                <a:ln>
                  <a:noFill/>
                </a:ln>
                <a:solidFill>
                  <a:schemeClr val="accent2">
                    <a:lumMod val="75000"/>
                  </a:schemeClr>
                </a:solidFill>
                <a:effectLst/>
                <a:uLnTx/>
                <a:uFillTx/>
                <a:latin typeface="Traditional Arabic" panose="02020603050405020304" pitchFamily="18" charset="-78"/>
                <a:ea typeface="Accordance" panose="00000400000000000000" pitchFamily="2" charset="-78"/>
                <a:cs typeface="Traditional Arabic" panose="02020603050405020304" pitchFamily="18" charset="-78"/>
              </a:rPr>
              <a:t>ر</a:t>
            </a:r>
            <a:r>
              <a:rPr kumimoji="0" lang="ar-JO" sz="6000" b="1" i="0" u="none" strike="noStrike" kern="1200" cap="none" spc="0" normalizeH="0" baseline="0" noProof="0" dirty="0">
                <a:ln>
                  <a:noFill/>
                </a:ln>
                <a:solidFill>
                  <a:srgbClr val="FF0000"/>
                </a:solidFill>
                <a:effectLst/>
                <a:uLnTx/>
                <a:uFillTx/>
                <a:latin typeface="Traditional Arabic" panose="02020603050405020304" pitchFamily="18" charset="-78"/>
                <a:ea typeface="Accordance" panose="00000400000000000000" pitchFamily="2" charset="-78"/>
                <a:cs typeface="Traditional Arabic" panose="02020603050405020304" pitchFamily="18" charset="-78"/>
              </a:rPr>
              <a:t>ك</a:t>
            </a:r>
            <a:r>
              <a:rPr kumimoji="0" lang="ar-JO" sz="6000" b="1" i="0" u="none" strike="noStrike" kern="1200" cap="none" spc="0" normalizeH="0" baseline="0" noProof="0" dirty="0">
                <a:ln>
                  <a:noFill/>
                </a:ln>
                <a:solidFill>
                  <a:srgbClr val="333399"/>
                </a:solidFill>
                <a:effectLst/>
                <a:uLnTx/>
                <a:uFillTx/>
                <a:latin typeface="Traditional Arabic" panose="02020603050405020304" pitchFamily="18" charset="-78"/>
                <a:ea typeface="Accordance" panose="00000400000000000000" pitchFamily="2" charset="-78"/>
                <a:cs typeface="Traditional Arabic" panose="02020603050405020304" pitchFamily="18" charset="-78"/>
              </a:rPr>
              <a:t>ي</a:t>
            </a:r>
            <a:r>
              <a:rPr kumimoji="0" lang="ar-JO" sz="6000" b="1" i="0" u="none" strike="noStrike" kern="1200" cap="none" spc="0" normalizeH="0" baseline="0" noProof="0" dirty="0">
                <a:ln>
                  <a:noFill/>
                </a:ln>
                <a:solidFill>
                  <a:srgbClr val="FF0000"/>
                </a:solidFill>
                <a:effectLst/>
                <a:uLnTx/>
                <a:uFillTx/>
                <a:latin typeface="Traditional Arabic" panose="02020603050405020304" pitchFamily="18" charset="-78"/>
                <a:ea typeface="Accordance" panose="00000400000000000000" pitchFamily="2" charset="-78"/>
                <a:cs typeface="Traditional Arabic" panose="02020603050405020304" pitchFamily="18" charset="-78"/>
              </a:rPr>
              <a:t>ًّا</a:t>
            </a:r>
            <a:r>
              <a:rPr kumimoji="0" lang="ar-JO" sz="6000" b="1" i="0" u="none" strike="noStrike" kern="1200" cap="none" spc="0" normalizeH="0" baseline="0" noProof="0" dirty="0">
                <a:ln>
                  <a:noFill/>
                </a:ln>
                <a:solidFill>
                  <a:srgbClr val="333399"/>
                </a:solidFill>
                <a:effectLst/>
                <a:uLnTx/>
                <a:uFillTx/>
                <a:latin typeface="Traditional Arabic" panose="02020603050405020304" pitchFamily="18" charset="-78"/>
                <a:ea typeface="Accordance" panose="00000400000000000000" pitchFamily="2" charset="-78"/>
                <a:cs typeface="Traditional Arabic" panose="02020603050405020304" pitchFamily="18" charset="-78"/>
              </a:rPr>
              <a:t>!</a:t>
            </a:r>
            <a:endParaRPr kumimoji="0" lang="en-US" sz="8000" b="1" i="0" u="none" strike="noStrike" kern="1200" cap="none" spc="0" normalizeH="0" baseline="0" noProof="0" dirty="0">
              <a:ln>
                <a:noFill/>
              </a:ln>
              <a:solidFill>
                <a:srgbClr val="333399"/>
              </a:solidFill>
              <a:effectLst/>
              <a:uLnTx/>
              <a:uFillTx/>
              <a:latin typeface="Traditional Arabic" panose="02020603050405020304" pitchFamily="18" charset="-78"/>
              <a:ea typeface="Accordance" panose="00000400000000000000" pitchFamily="2" charset="-78"/>
              <a:cs typeface="Traditional Arabic" panose="02020603050405020304" pitchFamily="18" charset="-78"/>
            </a:endParaRPr>
          </a:p>
        </p:txBody>
      </p:sp>
      <p:sp>
        <p:nvSpPr>
          <p:cNvPr id="7" name="&quot;No&quot; Symbol 6"/>
          <p:cNvSpPr>
            <a:spLocks noChangeAspect="1"/>
          </p:cNvSpPr>
          <p:nvPr/>
        </p:nvSpPr>
        <p:spPr bwMode="auto">
          <a:xfrm>
            <a:off x="989400" y="3213093"/>
            <a:ext cx="1584325" cy="1584325"/>
          </a:xfrm>
          <a:prstGeom prst="noSmoking">
            <a:avLst/>
          </a:prstGeom>
          <a:solidFill>
            <a:srgbClr val="FF0000"/>
          </a:solidFill>
          <a:ln w="9525" cap="flat" cmpd="sng" algn="ctr">
            <a:solidFill>
              <a:schemeClr val="tx1"/>
            </a:solidFill>
            <a:prstDash val="solid"/>
            <a:round/>
            <a:headEnd type="none" w="med" len="med"/>
            <a:tailEnd type="none" w="med" len="med"/>
          </a:ln>
          <a:effectLst/>
        </p:spPr>
        <p:txBody>
          <a:bodyPr lIns="91408" tIns="45704" rIns="91408" bIns="45704"/>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Accordance" panose="00000400000000000000" pitchFamily="2" charset="-78"/>
              <a:cs typeface="Traditional Arabic" panose="02020603050405020304" pitchFamily="18" charset="-78"/>
            </a:endParaRPr>
          </a:p>
        </p:txBody>
      </p:sp>
    </p:spTree>
    <p:extLst>
      <p:ext uri="{BB962C8B-B14F-4D97-AF65-F5344CB8AC3E}">
        <p14:creationId xmlns:p14="http://schemas.microsoft.com/office/powerpoint/2010/main" val="20138675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200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3000"/>
                                        <p:tgtEl>
                                          <p:spTgt spid="6"/>
                                        </p:tgtEl>
                                      </p:cBhvr>
                                    </p:animEffect>
                                  </p:childTnLst>
                                </p:cTn>
                              </p:par>
                            </p:childTnLst>
                          </p:cTn>
                        </p:par>
                        <p:par>
                          <p:cTn id="11" fill="hold" nodeType="afterGroup">
                            <p:stCondLst>
                              <p:cond delay="5000"/>
                            </p:stCondLst>
                            <p:childTnLst>
                              <p:par>
                                <p:cTn id="12" presetID="5" presetClass="entr" presetSubtype="1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heckerboard(across)">
                                      <p:cBhvr>
                                        <p:cTn id="14" dur="3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38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0"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0966" name="Text Box 6"/>
          <p:cNvSpPr txBox="1">
            <a:spLocks noChangeArrowheads="1"/>
          </p:cNvSpPr>
          <p:nvPr/>
        </p:nvSpPr>
        <p:spPr bwMode="auto">
          <a:xfrm>
            <a:off x="63500" y="1158809"/>
            <a:ext cx="64135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wrap="square" lIns="0" tIns="45688" rIns="0" bIns="45688">
            <a:spAutoFit/>
          </a:body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إلى أقصى الأرض (أع 1: 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sym typeface="Arial"/>
            </a:endParaRPr>
          </a:p>
          <a:p>
            <a:pPr marL="0" marR="0" lvl="0" indent="0"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mn-ea"/>
                <a:cs typeface="Times New Roman"/>
                <a:sym typeface="Arial"/>
              </a:rPr>
              <a:t> </a:t>
            </a:r>
            <a:r>
              <a:rPr kumimoji="0" lang="ar-JO" sz="1600" b="1" i="0" u="none" strike="noStrike" kern="1200" cap="none" spc="0" normalizeH="0" baseline="0" noProof="0" dirty="0">
                <a:ln>
                  <a:noFill/>
                </a:ln>
                <a:solidFill>
                  <a:srgbClr val="000000"/>
                </a:solidFill>
                <a:effectLst/>
                <a:uLnTx/>
                <a:uFillTx/>
                <a:latin typeface="Arial" charset="0"/>
                <a:ea typeface="+mn-ea"/>
                <a:cs typeface="Times New Roman"/>
                <a:sym typeface="Arial"/>
              </a:rPr>
              <a:t>أع</a:t>
            </a:r>
            <a:r>
              <a:rPr kumimoji="0" lang="en-US" sz="1600" b="1" i="0" u="none" strike="noStrike" kern="1200" cap="none" spc="0" normalizeH="0" baseline="0" noProof="0" dirty="0">
                <a:ln>
                  <a:noFill/>
                </a:ln>
                <a:solidFill>
                  <a:srgbClr val="000000"/>
                </a:solidFill>
                <a:effectLst/>
                <a:uLnTx/>
                <a:uFillTx/>
                <a:latin typeface="Arial" charset="0"/>
                <a:ea typeface="+mn-ea"/>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9</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13</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14</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15</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16</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18</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21</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27</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sym typeface="Arial"/>
              </a:rPr>
              <a:t>28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sym typeface="Arial"/>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المَجْمع  </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2" name="Text Box 17"/>
          <p:cNvSpPr txBox="1">
            <a:spLocks noChangeArrowheads="1"/>
          </p:cNvSpPr>
          <p:nvPr/>
        </p:nvSpPr>
        <p:spPr bwMode="auto">
          <a:xfrm>
            <a:off x="4724400" y="2060848"/>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محاكمات</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Times New Roman"/>
              <a:sym typeface="Arial"/>
            </a:endParaRPr>
          </a:p>
        </p:txBody>
      </p:sp>
      <p:sp>
        <p:nvSpPr>
          <p:cNvPr id="217094" name="Text Box 20"/>
          <p:cNvSpPr txBox="1">
            <a:spLocks noChangeArrowheads="1"/>
          </p:cNvSpPr>
          <p:nvPr/>
        </p:nvSpPr>
        <p:spPr bwMode="auto">
          <a:xfrm>
            <a:off x="8383091" y="2060848"/>
            <a:ext cx="797421" cy="130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ربيع 68</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تَوَسُّع</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40971" name="Text Box 11"/>
          <p:cNvSpPr txBox="1">
            <a:spLocks noChangeArrowheads="1"/>
          </p:cNvSpPr>
          <p:nvPr/>
        </p:nvSpPr>
        <p:spPr bwMode="auto">
          <a:xfrm>
            <a:off x="7397824"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خريف 67 – 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38</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124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39-41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217101" name="Text Box 9"/>
          <p:cNvSpPr txBox="1">
            <a:spLocks noChangeArrowheads="1"/>
          </p:cNvSpPr>
          <p:nvPr/>
        </p:nvSpPr>
        <p:spPr bwMode="auto">
          <a:xfrm>
            <a:off x="6389712"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rtl="1"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cs typeface="Times New Roman" charset="0"/>
              </a:rPr>
              <a:t>نظرةٌ عامَّةٌ إلى العهد الجديد (تاريخيّ)</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مت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لوقا</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a:t>
            </a:r>
            <a:br>
              <a:rPr kumimoji="0" lang="en-US"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بحر إيجة</a:t>
            </a:r>
            <a:endParaRPr kumimoji="0" lang="en-US" sz="23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217137" name="Text Box 17"/>
          <p:cNvSpPr txBox="1">
            <a:spLocks noChangeArrowheads="1"/>
          </p:cNvSpPr>
          <p:nvPr/>
        </p:nvSpPr>
        <p:spPr bwMode="auto">
          <a:xfrm>
            <a:off x="-62989" y="2154183"/>
            <a:ext cx="990600" cy="11464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35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صيف 35-37م</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a:t>
            </a:r>
            <a:endPar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9" name="Text Box 9">
            <a:extLst>
              <a:ext uri="{FF2B5EF4-FFF2-40B4-BE49-F238E27FC236}">
                <a16:creationId xmlns:a16="http://schemas.microsoft.com/office/drawing/2014/main" id="{8C29773A-4FDD-2640-A9F0-BDE1D7B15D0A}"/>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ربيع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أسيَّا</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endParaRPr>
          </a:p>
        </p:txBody>
      </p:sp>
      <p:sp>
        <p:nvSpPr>
          <p:cNvPr id="30" name="Text Box 10">
            <a:extLst>
              <a:ext uri="{FF2B5EF4-FFF2-40B4-BE49-F238E27FC236}">
                <a16:creationId xmlns:a16="http://schemas.microsoft.com/office/drawing/2014/main" id="{63F5AC0E-61C5-6C44-8423-D47D86954957}"/>
              </a:ext>
            </a:extLst>
          </p:cNvPr>
          <p:cNvSpPr txBox="1">
            <a:spLocks noChangeAspect="1" noChangeArrowheads="1"/>
          </p:cNvSpPr>
          <p:nvPr/>
        </p:nvSpPr>
        <p:spPr bwMode="auto">
          <a:xfrm>
            <a:off x="5384648" y="1987844"/>
            <a:ext cx="987552" cy="1316736"/>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شباط 60 –</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sym typeface="Arial"/>
            </a:endParaRPr>
          </a:p>
        </p:txBody>
      </p:sp>
      <p:sp>
        <p:nvSpPr>
          <p:cNvPr id="2" name="Text Box 3">
            <a:extLst>
              <a:ext uri="{FF2B5EF4-FFF2-40B4-BE49-F238E27FC236}">
                <a16:creationId xmlns:a16="http://schemas.microsoft.com/office/drawing/2014/main" id="{58E84786-3966-B1AC-AF2D-539EA3DFCE8A}"/>
              </a:ext>
            </a:extLst>
          </p:cNvPr>
          <p:cNvSpPr txBox="1">
            <a:spLocks noChangeArrowheads="1"/>
          </p:cNvSpPr>
          <p:nvPr/>
        </p:nvSpPr>
        <p:spPr bwMode="auto">
          <a:xfrm>
            <a:off x="-53975" y="4916428"/>
            <a:ext cx="9251950" cy="2062071"/>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sng" strike="noStrike" kern="1200" cap="none" spc="0" normalizeH="0" baseline="0" noProof="0" dirty="0">
                <a:ln>
                  <a:noFill/>
                </a:ln>
                <a:solidFill>
                  <a:srgbClr val="000000"/>
                </a:solidFill>
                <a:effectLst/>
                <a:uLnTx/>
                <a:uFillTx/>
                <a:latin typeface="Arial" charset="0"/>
                <a:ea typeface="ＭＳ Ｐゴシック" charset="0"/>
                <a:cs typeface="Arial" charset="0"/>
              </a:rPr>
              <a:t>تاريخ الكتابة</a:t>
            </a:r>
            <a:endPar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lvl="0" algn="ctr" rtl="1" eaLnBrk="1" hangingPunct="1">
              <a:defRPr/>
            </a:pPr>
            <a:r>
              <a:rPr kumimoji="0" lang="ar-JO" altLang="zh-CN" sz="3200" b="1" i="0" u="none" strike="noStrike" kern="1200" cap="none" spc="0" normalizeH="0" baseline="0" noProof="0" dirty="0">
                <a:ln>
                  <a:noFill/>
                </a:ln>
                <a:solidFill>
                  <a:srgbClr val="000000"/>
                </a:solidFill>
                <a:effectLst/>
                <a:uLnTx/>
                <a:uFillTx/>
                <a:latin typeface="Traditional Arabic" panose="02020603050405020304" pitchFamily="18" charset="-78"/>
                <a:cs typeface="Traditional Arabic" panose="02020603050405020304" pitchFamily="18" charset="-78"/>
              </a:rPr>
              <a:t>ينتهي سِفْر أعمال</a:t>
            </a:r>
            <a:r>
              <a:rPr kumimoji="0" lang="ar-JO" altLang="zh-CN" sz="3200" b="1" i="0" u="none" strike="noStrike" kern="1200" cap="none" spc="0" normalizeH="0" noProof="0" dirty="0">
                <a:ln>
                  <a:noFill/>
                </a:ln>
                <a:solidFill>
                  <a:srgbClr val="000000"/>
                </a:solidFill>
                <a:effectLst/>
                <a:uLnTx/>
                <a:uFillTx/>
                <a:latin typeface="Traditional Arabic" panose="02020603050405020304" pitchFamily="18" charset="-78"/>
                <a:cs typeface="Traditional Arabic" panose="02020603050405020304" pitchFamily="18" charset="-78"/>
              </a:rPr>
              <a:t> الرسل بسجن بولس مدَّة سنتين والتي انتهت سنة 62م، وإنجيل لوقا كُتِب قبْلَ </a:t>
            </a:r>
            <a:r>
              <a:rPr lang="ar-JO" altLang="zh-CN" sz="3200" b="1" dirty="0">
                <a:solidFill>
                  <a:srgbClr val="000000"/>
                </a:solidFill>
                <a:latin typeface="Traditional Arabic" panose="02020603050405020304" pitchFamily="18" charset="-78"/>
                <a:cs typeface="Traditional Arabic" panose="02020603050405020304" pitchFamily="18" charset="-78"/>
              </a:rPr>
              <a:t>سِفْر أعمال الرسل. إنَّ أفضل تقديرٍ هو أنَّ لوقا على الأرجح كتب إنجيله في أثناء سجن بولس في قيصريَّة مدَّة سنتين (حزيران 57 – آب 59م)</a:t>
            </a:r>
            <a:endParaRPr kumimoji="0" lang="en-US" sz="3200" b="1" i="0" u="none" strike="noStrike" kern="1200" cap="none" spc="0" normalizeH="0" baseline="0" noProof="0" dirty="0">
              <a:ln>
                <a:noFill/>
              </a:ln>
              <a:solidFill>
                <a:srgbClr val="000000"/>
              </a:solidFill>
              <a:effectLst/>
              <a:uLnTx/>
              <a:uFillTx/>
              <a:latin typeface="Traditional Arabic" panose="02020603050405020304" pitchFamily="18" charset="-78"/>
              <a:cs typeface="Traditional Arabic" panose="02020603050405020304"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ox(i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2"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3"/>
          <p:cNvSpPr>
            <a:spLocks noChangeArrowheads="1"/>
          </p:cNvSpPr>
          <p:nvPr/>
        </p:nvSpPr>
        <p:spPr bwMode="auto">
          <a:xfrm>
            <a:off x="-107949" y="-26988"/>
            <a:ext cx="9432925" cy="6884988"/>
          </a:xfrm>
          <a:prstGeom prst="rect">
            <a:avLst/>
          </a:prstGeom>
          <a:solidFill>
            <a:schemeClr val="bg2"/>
          </a:solidFill>
          <a:ln w="9525">
            <a:solidFill>
              <a:schemeClr val="tx1"/>
            </a:solidFill>
            <a:round/>
            <a:headEnd/>
            <a:tailEnd/>
          </a:ln>
        </p:spPr>
        <p:txBody>
          <a:bodyPr lIns="91408" tIns="45704" rIns="91408" bIns="45704"/>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raditional Arabic" panose="02020603050405020304" pitchFamily="18" charset="-78"/>
              <a:cs typeface="Traditional Arabic" panose="02020603050405020304" pitchFamily="18" charset="-78"/>
            </a:endParaRPr>
          </a:p>
        </p:txBody>
      </p:sp>
      <p:sp>
        <p:nvSpPr>
          <p:cNvPr id="265218" name="Title 1"/>
          <p:cNvSpPr>
            <a:spLocks noGrp="1"/>
          </p:cNvSpPr>
          <p:nvPr>
            <p:ph type="title"/>
          </p:nvPr>
        </p:nvSpPr>
        <p:spPr>
          <a:xfrm>
            <a:off x="3995738" y="260351"/>
            <a:ext cx="5148262" cy="2171700"/>
          </a:xfrm>
        </p:spPr>
        <p:txBody>
          <a:bodyPr/>
          <a:lstStyle/>
          <a:p>
            <a:pPr rtl="1"/>
            <a:r>
              <a:rPr lang="ar-JO" dirty="0">
                <a:latin typeface="Traditional Arabic" panose="02020603050405020304" pitchFamily="18" charset="-78"/>
                <a:cs typeface="Traditional Arabic" panose="02020603050405020304" pitchFamily="18" charset="-78"/>
              </a:rPr>
              <a:t>رسم اليونانيُّون صورةً مثاليَّةً حول "الرجل الكامل"</a:t>
            </a:r>
            <a:endParaRPr lang="en-US" dirty="0">
              <a:latin typeface="Traditional Arabic" panose="02020603050405020304" pitchFamily="18" charset="-78"/>
              <a:cs typeface="Traditional Arabic" panose="02020603050405020304" pitchFamily="18" charset="-78"/>
            </a:endParaRPr>
          </a:p>
        </p:txBody>
      </p:sp>
      <p:pic>
        <p:nvPicPr>
          <p:cNvPr id="265219"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943" y="-20637"/>
            <a:ext cx="4194175"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5220"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348038" y="2997200"/>
            <a:ext cx="5842000"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247026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rtl="1" eaLnBrk="1" hangingPunct="1">
              <a:defRPr/>
            </a:pPr>
            <a:r>
              <a:rPr lang="en-US" dirty="0">
                <a:latin typeface="Traditional Arabic" panose="02020603050405020304" pitchFamily="18" charset="-78"/>
                <a:cs typeface="Traditional Arabic" panose="02020603050405020304" pitchFamily="18" charset="-78"/>
              </a:rPr>
              <a:t>Men </a:t>
            </a:r>
            <a:r>
              <a:rPr lang="en-US" dirty="0" err="1">
                <a:latin typeface="Traditional Arabic" panose="02020603050405020304" pitchFamily="18" charset="-78"/>
                <a:cs typeface="Traditional Arabic" panose="02020603050405020304" pitchFamily="18" charset="-78"/>
              </a:rPr>
              <a:t>aren</a:t>
            </a:r>
            <a:r>
              <a:rPr lang="fr-FR" altLang="ja-JP" dirty="0">
                <a:latin typeface="Traditional Arabic" panose="02020603050405020304" pitchFamily="18" charset="-78"/>
                <a:cs typeface="Traditional Arabic" panose="02020603050405020304" pitchFamily="18" charset="-78"/>
              </a:rPr>
              <a:t>'</a:t>
            </a:r>
            <a:r>
              <a:rPr lang="en-US" dirty="0">
                <a:latin typeface="Traditional Arabic" panose="02020603050405020304" pitchFamily="18" charset="-78"/>
                <a:cs typeface="Traditional Arabic" panose="02020603050405020304" pitchFamily="18" charset="-78"/>
              </a:rPr>
              <a:t>t perfect either</a:t>
            </a:r>
          </a:p>
        </p:txBody>
      </p:sp>
      <p:pic>
        <p:nvPicPr>
          <p:cNvPr id="1741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372600" cy="7327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Rectangle 1"/>
          <p:cNvSpPr/>
          <p:nvPr/>
        </p:nvSpPr>
        <p:spPr bwMode="auto">
          <a:xfrm>
            <a:off x="7" y="0"/>
            <a:ext cx="5364163" cy="2420938"/>
          </a:xfrm>
          <a:prstGeom prst="rect">
            <a:avLst/>
          </a:prstGeom>
          <a:solidFill>
            <a:srgbClr val="FFFFFF"/>
          </a:solidFill>
          <a:ln>
            <a:noFill/>
          </a:ln>
          <a:effectLst/>
        </p:spPr>
        <p:txBody>
          <a:bodyPr wrap="none" lIns="91408" tIns="45704" rIns="91408" bIns="45704"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cs typeface="Traditional Arabic" panose="02020603050405020304" pitchFamily="18" charset="-78"/>
            </a:endParaRPr>
          </a:p>
        </p:txBody>
      </p:sp>
      <p:sp>
        <p:nvSpPr>
          <p:cNvPr id="9" name="Rectangle 8"/>
          <p:cNvSpPr/>
          <p:nvPr/>
        </p:nvSpPr>
        <p:spPr bwMode="auto">
          <a:xfrm>
            <a:off x="34925" y="1628775"/>
            <a:ext cx="3443288" cy="2420938"/>
          </a:xfrm>
          <a:prstGeom prst="rect">
            <a:avLst/>
          </a:prstGeom>
          <a:solidFill>
            <a:srgbClr val="FFFFFF"/>
          </a:solidFill>
          <a:ln>
            <a:noFill/>
          </a:ln>
          <a:effectLst/>
        </p:spPr>
        <p:txBody>
          <a:bodyPr wrap="none" lIns="91408" tIns="45704" rIns="91408" bIns="45704"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cs typeface="Traditional Arabic" panose="02020603050405020304" pitchFamily="18" charset="-78"/>
            </a:endParaRPr>
          </a:p>
        </p:txBody>
      </p:sp>
      <p:sp>
        <p:nvSpPr>
          <p:cNvPr id="10" name="Rectangle 9"/>
          <p:cNvSpPr/>
          <p:nvPr/>
        </p:nvSpPr>
        <p:spPr bwMode="auto">
          <a:xfrm>
            <a:off x="34925" y="2636838"/>
            <a:ext cx="2413000" cy="2420937"/>
          </a:xfrm>
          <a:prstGeom prst="rect">
            <a:avLst/>
          </a:prstGeom>
          <a:solidFill>
            <a:srgbClr val="FFFFFF"/>
          </a:solidFill>
          <a:ln>
            <a:noFill/>
          </a:ln>
          <a:effectLst/>
        </p:spPr>
        <p:txBody>
          <a:bodyPr wrap="none" lIns="91408" tIns="45704" rIns="91408" bIns="45704"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cs typeface="Traditional Arabic" panose="02020603050405020304" pitchFamily="18" charset="-78"/>
            </a:endParaRPr>
          </a:p>
        </p:txBody>
      </p:sp>
      <p:sp>
        <p:nvSpPr>
          <p:cNvPr id="17413" name="Text Box 5"/>
          <p:cNvSpPr txBox="1">
            <a:spLocks noChangeArrowheads="1"/>
          </p:cNvSpPr>
          <p:nvPr/>
        </p:nvSpPr>
        <p:spPr bwMode="auto">
          <a:xfrm>
            <a:off x="34926" y="541340"/>
            <a:ext cx="4583712" cy="1446518"/>
          </a:xfrm>
          <a:prstGeom prst="rect">
            <a:avLst/>
          </a:prstGeom>
          <a:noFill/>
          <a:ln>
            <a:noFill/>
          </a:ln>
          <a:effectLst/>
          <a:extLst>
            <a:ext uri="{909E8E84-426E-40dd-AFC4-6F175D3DCCD1}">
              <a14:hiddenFill xmlns="" xmlns:a14="http://schemas.microsoft.com/office/drawing/2010/main">
                <a:solidFill>
                  <a:schemeClr val="bg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08" tIns="45704" rIns="91408" bIns="45704">
            <a:spAutoFit/>
          </a:body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altLang="zh-CN" sz="8800" b="1" i="0" u="none" strike="noStrike" kern="1200" cap="none" spc="0" normalizeH="0" baseline="0" noProof="0" dirty="0">
                <a:ln>
                  <a:noFill/>
                </a:ln>
                <a:solidFill>
                  <a:srgbClr val="00273B"/>
                </a:solidFill>
                <a:effectLst/>
                <a:uLnTx/>
                <a:uFillTx/>
                <a:latin typeface="Traditional Arabic" panose="02020603050405020304" pitchFamily="18" charset="-78"/>
                <a:ea typeface="SimSun" charset="0"/>
                <a:cs typeface="Traditional Arabic" panose="02020603050405020304" pitchFamily="18" charset="-78"/>
              </a:rPr>
              <a:t>في انتظار...</a:t>
            </a:r>
            <a:endParaRPr kumimoji="0" lang="zh-CN" altLang="en-US" sz="8800" b="1" i="0" u="none" strike="noStrike" kern="1200" cap="none" spc="0" normalizeH="0" baseline="0" noProof="0" dirty="0">
              <a:ln>
                <a:noFill/>
              </a:ln>
              <a:solidFill>
                <a:srgbClr val="00273B"/>
              </a:solidFill>
              <a:effectLst/>
              <a:uLnTx/>
              <a:uFillTx/>
              <a:latin typeface="Traditional Arabic" panose="02020603050405020304" pitchFamily="18" charset="-78"/>
              <a:ea typeface="SimSun" charset="0"/>
              <a:cs typeface="Traditional Arabic" panose="02020603050405020304" pitchFamily="18" charset="-78"/>
            </a:endParaRPr>
          </a:p>
        </p:txBody>
      </p:sp>
      <p:sp>
        <p:nvSpPr>
          <p:cNvPr id="11" name="Text Box 5"/>
          <p:cNvSpPr txBox="1">
            <a:spLocks noChangeArrowheads="1"/>
          </p:cNvSpPr>
          <p:nvPr/>
        </p:nvSpPr>
        <p:spPr bwMode="auto">
          <a:xfrm>
            <a:off x="-38601" y="1925533"/>
            <a:ext cx="3443288" cy="2123626"/>
          </a:xfrm>
          <a:prstGeom prst="rect">
            <a:avLst/>
          </a:prstGeom>
          <a:noFill/>
          <a:ln>
            <a:noFill/>
          </a:ln>
          <a:effectLst/>
          <a:extLst>
            <a:ext uri="{909E8E84-426E-40dd-AFC4-6F175D3DCCD1}">
              <a14:hiddenFill xmlns="" xmlns:a14="http://schemas.microsoft.com/office/drawing/2010/main">
                <a:solidFill>
                  <a:schemeClr val="bg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08" tIns="45704" rIns="91408" bIns="45704">
            <a:spAutoFit/>
          </a:body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altLang="zh-CN" sz="6600" b="1" i="0" u="none" strike="noStrike" kern="1200" cap="none" spc="0" normalizeH="0" baseline="0" noProof="0" dirty="0">
                <a:ln>
                  <a:noFill/>
                </a:ln>
                <a:solidFill>
                  <a:srgbClr val="00273B"/>
                </a:solidFill>
                <a:effectLst/>
                <a:uLnTx/>
                <a:uFillTx/>
                <a:latin typeface="Traditional Arabic" panose="02020603050405020304" pitchFamily="18" charset="-78"/>
                <a:ea typeface="SimSun" charset="0"/>
                <a:cs typeface="Traditional Arabic" panose="02020603050405020304" pitchFamily="18" charset="-78"/>
              </a:rPr>
              <a:t>الرجل الكامل والمثاليّ.</a:t>
            </a:r>
            <a:endParaRPr kumimoji="0" lang="zh-CN" altLang="en-US" sz="6600" b="1" i="0" u="none" strike="noStrike" kern="1200" cap="none" spc="0" normalizeH="0" baseline="0" noProof="0" dirty="0">
              <a:ln>
                <a:noFill/>
              </a:ln>
              <a:solidFill>
                <a:srgbClr val="00273B"/>
              </a:solidFill>
              <a:effectLst/>
              <a:uLnTx/>
              <a:uFillTx/>
              <a:latin typeface="Traditional Arabic" panose="02020603050405020304" pitchFamily="18" charset="-78"/>
              <a:ea typeface="SimSun" charset="0"/>
              <a:cs typeface="Traditional Arabic" panose="02020603050405020304" pitchFamily="18" charset="-78"/>
            </a:endParaRPr>
          </a:p>
        </p:txBody>
      </p:sp>
    </p:spTree>
    <p:extLst>
      <p:ext uri="{BB962C8B-B14F-4D97-AF65-F5344CB8AC3E}">
        <p14:creationId xmlns:p14="http://schemas.microsoft.com/office/powerpoint/2010/main" val="288763832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6829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240838"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8291" name="Rectangle 5"/>
          <p:cNvSpPr>
            <a:spLocks noChangeArrowheads="1"/>
          </p:cNvSpPr>
          <p:nvPr/>
        </p:nvSpPr>
        <p:spPr bwMode="auto">
          <a:xfrm>
            <a:off x="5029200" y="0"/>
            <a:ext cx="2514600" cy="838200"/>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268292" name="Rectangle 6"/>
          <p:cNvSpPr>
            <a:spLocks noChangeArrowheads="1"/>
          </p:cNvSpPr>
          <p:nvPr/>
        </p:nvSpPr>
        <p:spPr bwMode="auto">
          <a:xfrm>
            <a:off x="228600" y="4495800"/>
            <a:ext cx="2286000" cy="838200"/>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268293" name="Rectangle 7"/>
          <p:cNvSpPr>
            <a:spLocks noChangeArrowheads="1"/>
          </p:cNvSpPr>
          <p:nvPr/>
        </p:nvSpPr>
        <p:spPr bwMode="auto">
          <a:xfrm>
            <a:off x="0" y="4953000"/>
            <a:ext cx="4495800" cy="1905000"/>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268294" name="WordArt 3"/>
          <p:cNvSpPr>
            <a:spLocks noChangeArrowheads="1" noChangeShapeType="1" noTextEdit="1"/>
          </p:cNvSpPr>
          <p:nvPr/>
        </p:nvSpPr>
        <p:spPr bwMode="auto">
          <a:xfrm>
            <a:off x="304801" y="4114800"/>
            <a:ext cx="3810000" cy="2743200"/>
          </a:xfrm>
          <a:prstGeom prst="rect">
            <a:avLst/>
          </a:prstGeom>
        </p:spPr>
        <p:txBody>
          <a:bodyPr wrap="none" lIns="91408" tIns="45704" rIns="91408" bIns="45704"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0" i="0" u="none" strike="noStrike" kern="10" cap="none" spc="0" normalizeH="0" baseline="0" noProof="0" dirty="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uLnTx/>
                <a:uFillTx/>
                <a:latin typeface="Impact"/>
                <a:ea typeface="Impact"/>
                <a:cs typeface="Impact"/>
              </a:rPr>
              <a:t>لوقا</a:t>
            </a:r>
            <a:endParaRPr kumimoji="0" lang="en-US" sz="3600" b="0" i="0" u="none" strike="noStrike" kern="10" cap="none" spc="0" normalizeH="0" baseline="0" noProof="0" dirty="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uLnTx/>
              <a:uFillTx/>
              <a:latin typeface="Impact"/>
              <a:ea typeface="Impact"/>
              <a:cs typeface="Impact"/>
            </a:endParaRPr>
          </a:p>
        </p:txBody>
      </p:sp>
      <p:sp>
        <p:nvSpPr>
          <p:cNvPr id="268295" name="Rectangle 4"/>
          <p:cNvSpPr>
            <a:spLocks noGrp="1" noChangeArrowheads="1"/>
          </p:cNvSpPr>
          <p:nvPr>
            <p:ph type="title"/>
          </p:nvPr>
        </p:nvSpPr>
        <p:spPr>
          <a:xfrm>
            <a:off x="3779838" y="116632"/>
            <a:ext cx="5076825" cy="1502618"/>
          </a:xfrm>
        </p:spPr>
        <p:txBody>
          <a:bodyPr/>
          <a:lstStyle/>
          <a:p>
            <a:pPr algn="r" rtl="1" eaLnBrk="1" hangingPunct="1"/>
            <a:r>
              <a:rPr lang="ar-JO" sz="6000" b="1" dirty="0">
                <a:solidFill>
                  <a:srgbClr val="000000"/>
                </a:solidFill>
                <a:latin typeface="Traditional Arabic" panose="02020603050405020304" pitchFamily="18" charset="-78"/>
                <a:cs typeface="Traditional Arabic" panose="02020603050405020304" pitchFamily="18" charset="-78"/>
              </a:rPr>
              <a:t>الرجل الكامل هو يسوع!</a:t>
            </a:r>
            <a:endParaRPr lang="en-US" sz="6000" b="1" dirty="0">
              <a:latin typeface="Traditional Arabic" panose="02020603050405020304" pitchFamily="18" charset="-78"/>
              <a:cs typeface="Traditional Arabic" panose="02020603050405020304" pitchFamily="18" charset="-78"/>
            </a:endParaRPr>
          </a:p>
        </p:txBody>
      </p:sp>
      <p:sp>
        <p:nvSpPr>
          <p:cNvPr id="268296" name="TextBox 1"/>
          <p:cNvSpPr txBox="1">
            <a:spLocks noChangeArrowheads="1"/>
          </p:cNvSpPr>
          <p:nvPr/>
        </p:nvSpPr>
        <p:spPr bwMode="auto">
          <a:xfrm rot="-837101">
            <a:off x="-3719513" y="838207"/>
            <a:ext cx="2571750" cy="2460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20011"/>
                </a:solidFill>
                <a:effectLst/>
                <a:uLnTx/>
                <a:uFillTx/>
                <a:latin typeface="Comic Sans MS" charset="0"/>
                <a:ea typeface="ＭＳ Ｐゴシック" charset="0"/>
                <a:cs typeface="Arial" charset="0"/>
              </a:rPr>
              <a:t>PELAN SEORANG LELAKI SEMPURNA</a:t>
            </a:r>
          </a:p>
        </p:txBody>
      </p:sp>
      <p:sp>
        <p:nvSpPr>
          <p:cNvPr id="268297" name="TextBox 8"/>
          <p:cNvSpPr txBox="1">
            <a:spLocks noChangeArrowheads="1"/>
          </p:cNvSpPr>
          <p:nvPr/>
        </p:nvSpPr>
        <p:spPr bwMode="auto">
          <a:xfrm rot="-1352519">
            <a:off x="-1965325" y="890588"/>
            <a:ext cx="844550" cy="3079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220011"/>
                </a:solidFill>
                <a:effectLst/>
                <a:uLnTx/>
                <a:uFillTx/>
                <a:latin typeface="Comic Sans MS" charset="0"/>
                <a:ea typeface="ＭＳ Ｐゴシック" charset="0"/>
                <a:cs typeface="Arial" charset="0"/>
              </a:rPr>
              <a:t>Yesus</a:t>
            </a:r>
          </a:p>
        </p:txBody>
      </p:sp>
      <p:sp>
        <p:nvSpPr>
          <p:cNvPr id="268298" name="TextBox 8"/>
          <p:cNvSpPr txBox="1">
            <a:spLocks noChangeArrowheads="1"/>
          </p:cNvSpPr>
          <p:nvPr/>
        </p:nvSpPr>
        <p:spPr bwMode="auto">
          <a:xfrm rot="-1352519">
            <a:off x="-1404938" y="1530357"/>
            <a:ext cx="600075" cy="2762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220011"/>
                </a:solidFill>
                <a:effectLst/>
                <a:uLnTx/>
                <a:uFillTx/>
                <a:latin typeface="Comic Sans MS" charset="0"/>
                <a:ea typeface="ＭＳ Ｐゴシック" charset="0"/>
                <a:cs typeface="Arial" charset="0"/>
              </a:rPr>
              <a:t>Kasih</a:t>
            </a:r>
          </a:p>
        </p:txBody>
      </p:sp>
      <p:sp>
        <p:nvSpPr>
          <p:cNvPr id="268299" name="TextBox 8"/>
          <p:cNvSpPr txBox="1">
            <a:spLocks noChangeArrowheads="1"/>
          </p:cNvSpPr>
          <p:nvPr/>
        </p:nvSpPr>
        <p:spPr bwMode="auto">
          <a:xfrm rot="-1352519">
            <a:off x="-1211263" y="2036458"/>
            <a:ext cx="668338" cy="230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220011"/>
                </a:solidFill>
                <a:effectLst/>
                <a:uLnTx/>
                <a:uFillTx/>
                <a:latin typeface="Comic Sans MS" charset="0"/>
                <a:ea typeface="ＭＳ Ｐゴシック" charset="0"/>
                <a:cs typeface="Arial" charset="0"/>
              </a:rPr>
              <a:t>Kekuatan</a:t>
            </a:r>
          </a:p>
        </p:txBody>
      </p:sp>
      <p:sp>
        <p:nvSpPr>
          <p:cNvPr id="268300" name="TextBox 8"/>
          <p:cNvSpPr txBox="1">
            <a:spLocks noChangeArrowheads="1"/>
          </p:cNvSpPr>
          <p:nvPr/>
        </p:nvSpPr>
        <p:spPr bwMode="auto">
          <a:xfrm rot="1864423">
            <a:off x="-663574" y="2703520"/>
            <a:ext cx="676275" cy="2762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220011"/>
                </a:solidFill>
                <a:effectLst/>
                <a:uLnTx/>
                <a:uFillTx/>
                <a:latin typeface="Comic Sans MS" charset="0"/>
                <a:ea typeface="ＭＳ Ｐゴシック" charset="0"/>
                <a:cs typeface="Arial" charset="0"/>
              </a:rPr>
              <a:t>Sabar</a:t>
            </a:r>
          </a:p>
        </p:txBody>
      </p:sp>
      <p:sp>
        <p:nvSpPr>
          <p:cNvPr id="268301" name="TextBox 8"/>
          <p:cNvSpPr txBox="1">
            <a:spLocks noChangeArrowheads="1"/>
          </p:cNvSpPr>
          <p:nvPr/>
        </p:nvSpPr>
        <p:spPr bwMode="auto">
          <a:xfrm rot="-1474457">
            <a:off x="-1962149" y="4117982"/>
            <a:ext cx="669925" cy="2460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20011"/>
                </a:solidFill>
                <a:effectLst/>
                <a:uLnTx/>
                <a:uFillTx/>
                <a:latin typeface="Comic Sans MS" charset="0"/>
                <a:ea typeface="ＭＳ Ｐゴシック" charset="0"/>
                <a:cs typeface="Arial" charset="0"/>
              </a:rPr>
              <a:t>Skala</a:t>
            </a:r>
          </a:p>
        </p:txBody>
      </p:sp>
      <p:sp>
        <p:nvSpPr>
          <p:cNvPr id="268302" name="TextBox 8"/>
          <p:cNvSpPr txBox="1">
            <a:spLocks noChangeArrowheads="1"/>
          </p:cNvSpPr>
          <p:nvPr/>
        </p:nvSpPr>
        <p:spPr bwMode="auto">
          <a:xfrm rot="-1352519">
            <a:off x="-3284537" y="1930407"/>
            <a:ext cx="600075" cy="4619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220011"/>
                </a:solidFill>
                <a:effectLst/>
                <a:uLnTx/>
                <a:uFillTx/>
                <a:latin typeface="Comic Sans MS" charset="0"/>
                <a:ea typeface="ＭＳ Ｐゴシック" charset="0"/>
                <a:cs typeface="Arial" charset="0"/>
              </a:rPr>
              <a:t>Baik Hati</a:t>
            </a:r>
          </a:p>
        </p:txBody>
      </p:sp>
      <p:sp>
        <p:nvSpPr>
          <p:cNvPr id="268303" name="TextBox 8"/>
          <p:cNvSpPr txBox="1">
            <a:spLocks noChangeArrowheads="1"/>
          </p:cNvSpPr>
          <p:nvPr/>
        </p:nvSpPr>
        <p:spPr bwMode="auto">
          <a:xfrm rot="-2075959">
            <a:off x="-3067050" y="2625725"/>
            <a:ext cx="866775" cy="2778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220011"/>
                </a:solidFill>
                <a:effectLst/>
                <a:uLnTx/>
                <a:uFillTx/>
                <a:latin typeface="Comic Sans MS" charset="0"/>
                <a:ea typeface="ＭＳ Ｐゴシック" charset="0"/>
                <a:cs typeface="Arial" charset="0"/>
              </a:rPr>
              <a:t>Karakter</a:t>
            </a:r>
            <a:endParaRPr kumimoji="0" lang="en-US" sz="1200" b="0" i="0" u="none" strike="noStrike" kern="1200" cap="none" spc="0" normalizeH="0" baseline="0" noProof="0" dirty="0">
              <a:ln>
                <a:noFill/>
              </a:ln>
              <a:solidFill>
                <a:srgbClr val="220011"/>
              </a:solidFill>
              <a:effectLst/>
              <a:uLnTx/>
              <a:uFillTx/>
              <a:latin typeface="Comic Sans MS" charset="0"/>
              <a:ea typeface="ＭＳ Ｐゴシック" charset="0"/>
              <a:cs typeface="Arial" charset="0"/>
            </a:endParaRPr>
          </a:p>
        </p:txBody>
      </p:sp>
      <p:sp>
        <p:nvSpPr>
          <p:cNvPr id="16" name="TextBox 8"/>
          <p:cNvSpPr txBox="1">
            <a:spLocks noChangeArrowheads="1"/>
          </p:cNvSpPr>
          <p:nvPr/>
        </p:nvSpPr>
        <p:spPr bwMode="auto">
          <a:xfrm>
            <a:off x="-2559050" y="3517901"/>
            <a:ext cx="669925" cy="26548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err="1">
                <a:ln>
                  <a:noFill/>
                </a:ln>
                <a:solidFill>
                  <a:srgbClr val="220011"/>
                </a:solidFill>
                <a:effectLst/>
                <a:uLnTx/>
                <a:uFillTx/>
                <a:latin typeface="Comic Sans MS" pitchFamily="66" charset="0"/>
                <a:ea typeface="ＭＳ Ｐゴシック" pitchFamily="34" charset="-128"/>
                <a:cs typeface="+mn-cs"/>
              </a:rPr>
              <a:t>Ampun</a:t>
            </a:r>
            <a:endParaRPr kumimoji="0" lang="en-US" altLang="en-US" sz="1100" b="0" i="0" u="none" strike="noStrike" kern="1200" cap="none" spc="0" normalizeH="0" baseline="0" noProof="0" dirty="0">
              <a:ln>
                <a:noFill/>
              </a:ln>
              <a:solidFill>
                <a:srgbClr val="220011"/>
              </a:solidFill>
              <a:effectLst/>
              <a:uLnTx/>
              <a:uFillTx/>
              <a:latin typeface="Comic Sans MS" pitchFamily="66" charset="0"/>
              <a:ea typeface="ＭＳ Ｐゴシック" pitchFamily="34" charset="-128"/>
              <a:cs typeface="+mn-cs"/>
            </a:endParaRPr>
          </a:p>
        </p:txBody>
      </p:sp>
      <p:sp>
        <p:nvSpPr>
          <p:cNvPr id="17" name="TextBox 8"/>
          <p:cNvSpPr txBox="1">
            <a:spLocks noChangeArrowheads="1"/>
          </p:cNvSpPr>
          <p:nvPr/>
        </p:nvSpPr>
        <p:spPr bwMode="auto">
          <a:xfrm rot="19524689">
            <a:off x="-2305050" y="3718534"/>
            <a:ext cx="669925" cy="26548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err="1">
                <a:ln>
                  <a:noFill/>
                </a:ln>
                <a:solidFill>
                  <a:srgbClr val="220011"/>
                </a:solidFill>
                <a:effectLst/>
                <a:uLnTx/>
                <a:uFillTx/>
                <a:latin typeface="Comic Sans MS" pitchFamily="66" charset="0"/>
                <a:ea typeface="ＭＳ Ｐゴシック" pitchFamily="34" charset="-128"/>
                <a:cs typeface="+mn-cs"/>
              </a:rPr>
              <a:t>Rajin</a:t>
            </a:r>
            <a:endParaRPr kumimoji="0" lang="en-US" altLang="en-US" sz="1100" b="0" i="0" u="none" strike="noStrike" kern="1200" cap="none" spc="0" normalizeH="0" baseline="0" noProof="0" dirty="0">
              <a:ln>
                <a:noFill/>
              </a:ln>
              <a:solidFill>
                <a:srgbClr val="220011"/>
              </a:solidFill>
              <a:effectLst/>
              <a:uLnTx/>
              <a:uFillTx/>
              <a:latin typeface="Comic Sans MS" pitchFamily="66" charset="0"/>
              <a:ea typeface="ＭＳ Ｐゴシック" pitchFamily="34" charset="-128"/>
              <a:cs typeface="+mn-cs"/>
            </a:endParaRPr>
          </a:p>
        </p:txBody>
      </p:sp>
    </p:spTree>
    <p:extLst>
      <p:ext uri="{BB962C8B-B14F-4D97-AF65-F5344CB8AC3E}">
        <p14:creationId xmlns:p14="http://schemas.microsoft.com/office/powerpoint/2010/main" val="259542213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Are you a believer?</a:t>
            </a:r>
          </a:p>
        </p:txBody>
      </p:sp>
      <p:pic>
        <p:nvPicPr>
          <p:cNvPr id="23554" name="Picture 2" descr="https://thumbs.gfycat.com/YellowishFlickeringAfricangroundhornbill-size_restricted.gif">
            <a:extLst>
              <a:ext uri="{FF2B5EF4-FFF2-40B4-BE49-F238E27FC236}">
                <a16:creationId xmlns:a16="http://schemas.microsoft.com/office/drawing/2014/main" id="{84B50344-ED95-B944-911E-91FF904EEC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232008"/>
            <a:ext cx="63500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34217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4" descr="Luke&amp;Pau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2" name="Rectangle 2"/>
          <p:cNvSpPr>
            <a:spLocks noGrp="1" noChangeArrowheads="1"/>
          </p:cNvSpPr>
          <p:nvPr>
            <p:ph type="ctrTitle"/>
          </p:nvPr>
        </p:nvSpPr>
        <p:spPr>
          <a:xfrm>
            <a:off x="457200" y="76200"/>
            <a:ext cx="8229600" cy="914400"/>
          </a:xfrm>
          <a:effectLst>
            <a:outerShdw blurRad="63500" dist="35921" dir="2700000" algn="ctr" rotWithShape="0">
              <a:srgbClr val="000000">
                <a:alpha val="74998"/>
              </a:srgbClr>
            </a:outerShdw>
          </a:effectLst>
        </p:spPr>
        <p:txBody>
          <a:bodyPr/>
          <a:lstStyle/>
          <a:p>
            <a:pPr eaLnBrk="1" hangingPunct="1">
              <a:defRPr/>
            </a:pPr>
            <a:r>
              <a:rPr kumimoji="0" lang="ar-JO" b="1" dirty="0">
                <a:latin typeface="Traditional Arabic" panose="02020603050405020304" pitchFamily="18" charset="-78"/>
                <a:cs typeface="Traditional Arabic" panose="02020603050405020304" pitchFamily="18" charset="-78"/>
              </a:rPr>
              <a:t>مَن هو لوقا؟</a:t>
            </a:r>
            <a:endParaRPr kumimoji="0" lang="en-US" b="1" dirty="0">
              <a:latin typeface="Traditional Arabic" panose="02020603050405020304" pitchFamily="18" charset="-78"/>
              <a:cs typeface="Traditional Arabic" panose="02020603050405020304" pitchFamily="18" charset="-78"/>
            </a:endParaRPr>
          </a:p>
        </p:txBody>
      </p:sp>
      <p:sp>
        <p:nvSpPr>
          <p:cNvPr id="5" name="Rectangle 3"/>
          <p:cNvSpPr txBox="1">
            <a:spLocks noChangeArrowheads="1"/>
          </p:cNvSpPr>
          <p:nvPr/>
        </p:nvSpPr>
        <p:spPr bwMode="auto">
          <a:xfrm>
            <a:off x="1371600" y="4876800"/>
            <a:ext cx="6400800" cy="175260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408" tIns="45704" rIns="91408" bIns="45704"/>
          <a:lstStyle/>
          <a:p>
            <a:pPr marL="0" marR="0" lvl="0" indent="101565" algn="ctr" defTabSz="914400" rtl="1" eaLnBrk="1" fontAlgn="base" latinLnBrk="0" hangingPunct="1">
              <a:lnSpc>
                <a:spcPct val="110000"/>
              </a:lnSpc>
              <a:spcBef>
                <a:spcPct val="20000"/>
              </a:spcBef>
              <a:spcAft>
                <a:spcPct val="0"/>
              </a:spcAft>
              <a:buClr>
                <a:srgbClr val="960000"/>
              </a:buClr>
              <a:buSzPct val="100000"/>
              <a:buFontTx/>
              <a:buNone/>
              <a:tabLst/>
              <a:defRPr/>
            </a:pPr>
            <a:r>
              <a:rPr kumimoji="0" lang="ar-JO" sz="3200" b="1" i="0" u="none" strike="noStrike" kern="0" cap="none" spc="0" normalizeH="0" baseline="0" noProof="0" dirty="0">
                <a:ln>
                  <a:noFill/>
                </a:ln>
                <a:solidFill>
                  <a:srgbClr val="FFFFFF"/>
                </a:solidFill>
                <a:effectLst/>
                <a:uLnTx/>
                <a:uFillTx/>
                <a:latin typeface="Traditional Arabic" panose="02020603050405020304" pitchFamily="18" charset="-78"/>
                <a:ea typeface="Osaka"/>
                <a:cs typeface="Traditional Arabic" panose="02020603050405020304" pitchFamily="18" charset="-78"/>
              </a:rPr>
              <a:t>طبيب</a:t>
            </a:r>
            <a:endParaRPr kumimoji="0" lang="en-US" sz="3200" b="1" i="0" u="none" strike="noStrike" kern="0" cap="none" spc="0" normalizeH="0" baseline="0" noProof="0" dirty="0">
              <a:ln>
                <a:noFill/>
              </a:ln>
              <a:solidFill>
                <a:srgbClr val="FFFFFF"/>
              </a:solidFill>
              <a:effectLst/>
              <a:uLnTx/>
              <a:uFillTx/>
              <a:latin typeface="Traditional Arabic" panose="02020603050405020304" pitchFamily="18" charset="-78"/>
              <a:ea typeface="Osaka"/>
              <a:cs typeface="Traditional Arabic" panose="02020603050405020304" pitchFamily="18" charset="-78"/>
            </a:endParaRPr>
          </a:p>
          <a:p>
            <a:pPr marL="0" marR="0" lvl="0" indent="101565" algn="ctr" defTabSz="914400" rtl="1" eaLnBrk="1" fontAlgn="base" latinLnBrk="0" hangingPunct="1">
              <a:lnSpc>
                <a:spcPct val="110000"/>
              </a:lnSpc>
              <a:spcBef>
                <a:spcPct val="20000"/>
              </a:spcBef>
              <a:spcAft>
                <a:spcPct val="0"/>
              </a:spcAft>
              <a:buClr>
                <a:srgbClr val="960000"/>
              </a:buClr>
              <a:buSzPct val="100000"/>
              <a:buFontTx/>
              <a:buNone/>
              <a:tabLst/>
              <a:defRPr/>
            </a:pPr>
            <a:r>
              <a:rPr kumimoji="0" lang="ar-JO" sz="3200" b="1" i="0" u="none" strike="noStrike" kern="0" cap="none" spc="0" normalizeH="0" baseline="0" noProof="0" dirty="0">
                <a:ln>
                  <a:noFill/>
                </a:ln>
                <a:solidFill>
                  <a:srgbClr val="FFFFFF"/>
                </a:solidFill>
                <a:effectLst/>
                <a:uLnTx/>
                <a:uFillTx/>
                <a:latin typeface="Traditional Arabic" panose="02020603050405020304" pitchFamily="18" charset="-78"/>
                <a:ea typeface="Osaka"/>
                <a:cs typeface="Traditional Arabic" panose="02020603050405020304" pitchFamily="18" charset="-78"/>
              </a:rPr>
              <a:t>رفيق سَفَرٍ لبولس</a:t>
            </a:r>
            <a:endParaRPr kumimoji="0" lang="en-US" sz="3200" b="1" i="0" u="none" strike="noStrike" kern="0" cap="none" spc="0" normalizeH="0" baseline="0" noProof="0" dirty="0">
              <a:ln>
                <a:noFill/>
              </a:ln>
              <a:solidFill>
                <a:srgbClr val="FFFFFF"/>
              </a:solidFill>
              <a:effectLst/>
              <a:uLnTx/>
              <a:uFillTx/>
              <a:latin typeface="Traditional Arabic" panose="02020603050405020304" pitchFamily="18" charset="-78"/>
              <a:ea typeface="Osaka"/>
              <a:cs typeface="Traditional Arabic" panose="02020603050405020304" pitchFamily="18" charset="-78"/>
            </a:endParaRPr>
          </a:p>
          <a:p>
            <a:pPr marL="0" marR="0" lvl="0" indent="101565" algn="ctr" defTabSz="914400" rtl="1" eaLnBrk="1" fontAlgn="base" latinLnBrk="0" hangingPunct="1">
              <a:lnSpc>
                <a:spcPct val="110000"/>
              </a:lnSpc>
              <a:spcBef>
                <a:spcPct val="20000"/>
              </a:spcBef>
              <a:spcAft>
                <a:spcPct val="0"/>
              </a:spcAft>
              <a:buClr>
                <a:srgbClr val="960000"/>
              </a:buClr>
              <a:buSzPct val="100000"/>
              <a:buFontTx/>
              <a:buNone/>
              <a:tabLst/>
              <a:defRPr/>
            </a:pPr>
            <a:r>
              <a:rPr kumimoji="0" lang="ar-JO" sz="3200" b="1" i="0" u="none" strike="noStrike" kern="0" cap="none" spc="0" normalizeH="0" baseline="0" noProof="0" dirty="0">
                <a:ln>
                  <a:noFill/>
                </a:ln>
                <a:solidFill>
                  <a:srgbClr val="FFFFFF"/>
                </a:solidFill>
                <a:effectLst/>
                <a:uLnTx/>
                <a:uFillTx/>
                <a:latin typeface="Traditional Arabic" panose="02020603050405020304" pitchFamily="18" charset="-78"/>
                <a:ea typeface="Osaka"/>
                <a:cs typeface="Traditional Arabic" panose="02020603050405020304" pitchFamily="18" charset="-78"/>
              </a:rPr>
              <a:t>مؤرِّخٌ وكاتبٌ فصيحٌ وواضح</a:t>
            </a:r>
            <a:endParaRPr kumimoji="0" lang="en-US" sz="3200" b="1" i="0" u="none" strike="noStrike" kern="0" cap="none" spc="0" normalizeH="0" baseline="0" noProof="0" dirty="0">
              <a:ln>
                <a:noFill/>
              </a:ln>
              <a:solidFill>
                <a:srgbClr val="FFFFFF"/>
              </a:solidFill>
              <a:effectLst/>
              <a:uLnTx/>
              <a:uFillTx/>
              <a:latin typeface="Traditional Arabic" panose="02020603050405020304" pitchFamily="18" charset="-78"/>
              <a:ea typeface="Osaka"/>
              <a:cs typeface="Traditional Arabic" panose="02020603050405020304" pitchFamily="18" charset="-78"/>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3A0A0C-E619-8347-8FFD-1CC01E016CB5}"/>
              </a:ext>
            </a:extLst>
          </p:cNvPr>
          <p:cNvSpPr/>
          <p:nvPr/>
        </p:nvSpPr>
        <p:spPr bwMode="auto">
          <a:xfrm>
            <a:off x="0" y="-27384"/>
            <a:ext cx="9252520" cy="6984776"/>
          </a:xfrm>
          <a:prstGeom prst="rect">
            <a:avLst/>
          </a:prstGeom>
          <a:solidFill>
            <a:srgbClr val="FFFFFF"/>
          </a:solidFill>
          <a:ln w="9525" cap="flat" cmpd="sng" algn="ctr">
            <a:noFill/>
            <a:prstDash val="solid"/>
            <a:round/>
            <a:headEnd type="none" w="med" len="med"/>
            <a:tailEnd type="none" w="med" len="med"/>
          </a:ln>
          <a:effectLst/>
        </p:spPr>
        <p:txBody>
          <a:bodyPr vert="horz" wrap="square" lIns="91408" tIns="45704" rIns="91408" bIns="45704" numCol="1" rtlCol="0" anchor="t" anchorCtr="0" compatLnSpc="1">
            <a:prstTxWarp prst="textNoShape">
              <a:avLst/>
            </a:prstTxWarp>
          </a:bodyPr>
          <a:lstStyle/>
          <a:p>
            <a:pPr marL="0" marR="0" lvl="0" indent="0" algn="l" defTabSz="914085"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raditional Arabic" panose="02020603050405020304" pitchFamily="18" charset="-78"/>
              <a:ea typeface="ＭＳ Ｐゴシック" charset="-128"/>
              <a:cs typeface="Traditional Arabic" panose="02020603050405020304" pitchFamily="18" charset="-78"/>
            </a:endParaRPr>
          </a:p>
        </p:txBody>
      </p:sp>
      <p:pic>
        <p:nvPicPr>
          <p:cNvPr id="7" name="Picture 6">
            <a:extLst>
              <a:ext uri="{FF2B5EF4-FFF2-40B4-BE49-F238E27FC236}">
                <a16:creationId xmlns:a16="http://schemas.microsoft.com/office/drawing/2014/main" id="{086BF609-DDC6-2147-9DEA-23BA289BD7DE}"/>
              </a:ext>
            </a:extLst>
          </p:cNvPr>
          <p:cNvPicPr>
            <a:picLocks noChangeAspect="1"/>
          </p:cNvPicPr>
          <p:nvPr/>
        </p:nvPicPr>
        <p:blipFill>
          <a:blip r:embed="rId3"/>
          <a:stretch>
            <a:fillRect/>
          </a:stretch>
        </p:blipFill>
        <p:spPr>
          <a:xfrm>
            <a:off x="19968" y="8012"/>
            <a:ext cx="5056088" cy="5056088"/>
          </a:xfrm>
          <a:prstGeom prst="rect">
            <a:avLst/>
          </a:prstGeom>
        </p:spPr>
      </p:pic>
      <p:sp>
        <p:nvSpPr>
          <p:cNvPr id="133122" name="Rectangle 2"/>
          <p:cNvSpPr>
            <a:spLocks noGrp="1" noChangeArrowheads="1"/>
          </p:cNvSpPr>
          <p:nvPr>
            <p:ph type="ctrTitle"/>
          </p:nvPr>
        </p:nvSpPr>
        <p:spPr>
          <a:xfrm>
            <a:off x="4932040" y="23540"/>
            <a:ext cx="4303092" cy="3287960"/>
          </a:xfrm>
          <a:effectLst>
            <a:outerShdw blurRad="63500" dist="35921" dir="2700000" algn="ctr" rotWithShape="0">
              <a:srgbClr val="000000">
                <a:alpha val="74998"/>
              </a:srgbClr>
            </a:outerShdw>
          </a:effectLst>
        </p:spPr>
        <p:txBody>
          <a:bodyPr/>
          <a:lstStyle/>
          <a:p>
            <a:pPr rtl="1" eaLnBrk="1" hangingPunct="1">
              <a:defRPr/>
            </a:pPr>
            <a:r>
              <a:rPr kumimoji="0" lang="ar-JO" b="1" dirty="0">
                <a:solidFill>
                  <a:srgbClr val="000000"/>
                </a:solidFill>
                <a:latin typeface="Traditional Arabic" panose="02020603050405020304" pitchFamily="18" charset="-78"/>
                <a:cs typeface="Traditional Arabic" panose="02020603050405020304" pitchFamily="18" charset="-78"/>
              </a:rPr>
              <a:t>مَن هو ثاوفيلس؟</a:t>
            </a:r>
            <a:endParaRPr kumimoji="0" lang="en-US" b="1" dirty="0">
              <a:solidFill>
                <a:srgbClr val="000000"/>
              </a:solidFill>
              <a:latin typeface="Traditional Arabic" panose="02020603050405020304" pitchFamily="18" charset="-78"/>
              <a:cs typeface="Traditional Arabic" panose="02020603050405020304" pitchFamily="18" charset="-78"/>
            </a:endParaRPr>
          </a:p>
        </p:txBody>
      </p:sp>
      <p:sp>
        <p:nvSpPr>
          <p:cNvPr id="5" name="Rectangle 3"/>
          <p:cNvSpPr txBox="1">
            <a:spLocks noChangeArrowheads="1"/>
          </p:cNvSpPr>
          <p:nvPr/>
        </p:nvSpPr>
        <p:spPr bwMode="auto">
          <a:xfrm>
            <a:off x="15623" y="4725144"/>
            <a:ext cx="9144000" cy="2132856"/>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408" tIns="45704" rIns="91408" bIns="45704"/>
          <a:lstStyle/>
          <a:p>
            <a:pPr marL="0" marR="0" lvl="0" indent="101565" algn="ctr" defTabSz="914400" rtl="1" eaLnBrk="1" fontAlgn="base" latinLnBrk="0" hangingPunct="1">
              <a:lnSpc>
                <a:spcPct val="110000"/>
              </a:lnSpc>
              <a:spcBef>
                <a:spcPct val="20000"/>
              </a:spcBef>
              <a:spcAft>
                <a:spcPct val="0"/>
              </a:spcAft>
              <a:buClr>
                <a:srgbClr val="960000"/>
              </a:buClr>
              <a:buSzPct val="100000"/>
              <a:buFontTx/>
              <a:buNone/>
              <a:tabLst/>
              <a:defRPr/>
            </a:pPr>
            <a:r>
              <a:rPr kumimoji="0" lang="ar-JO" sz="4000" b="1" i="0" u="none" strike="noStrike" kern="0" cap="none" spc="0" normalizeH="0" baseline="0" noProof="0" dirty="0">
                <a:ln>
                  <a:noFill/>
                </a:ln>
                <a:solidFill>
                  <a:srgbClr val="000000"/>
                </a:solidFill>
                <a:effectLst/>
                <a:uLnTx/>
                <a:uFillTx/>
                <a:latin typeface="Traditional Arabic" panose="02020603050405020304" pitchFamily="18" charset="-78"/>
                <a:ea typeface="Osaka"/>
                <a:cs typeface="Traditional Arabic" panose="02020603050405020304" pitchFamily="18" charset="-78"/>
              </a:rPr>
              <a:t>"الـمُحِبُّ لله"</a:t>
            </a:r>
            <a:endParaRPr kumimoji="0" lang="en-US" sz="4000" b="1" i="0" u="none" strike="noStrike" kern="0" cap="none" spc="0" normalizeH="0" baseline="0" noProof="0" dirty="0">
              <a:ln>
                <a:noFill/>
              </a:ln>
              <a:solidFill>
                <a:srgbClr val="000000"/>
              </a:solidFill>
              <a:effectLst/>
              <a:uLnTx/>
              <a:uFillTx/>
              <a:latin typeface="Traditional Arabic" panose="02020603050405020304" pitchFamily="18" charset="-78"/>
              <a:ea typeface="Osaka"/>
              <a:cs typeface="Traditional Arabic" panose="02020603050405020304" pitchFamily="18" charset="-78"/>
            </a:endParaRPr>
          </a:p>
          <a:p>
            <a:pPr marL="0" marR="0" lvl="0" indent="101565" algn="ctr" defTabSz="914400" rtl="1" eaLnBrk="1" fontAlgn="base" latinLnBrk="0" hangingPunct="1">
              <a:lnSpc>
                <a:spcPct val="110000"/>
              </a:lnSpc>
              <a:spcBef>
                <a:spcPct val="20000"/>
              </a:spcBef>
              <a:spcAft>
                <a:spcPct val="0"/>
              </a:spcAft>
              <a:buClr>
                <a:srgbClr val="960000"/>
              </a:buClr>
              <a:buSzPct val="100000"/>
              <a:buFontTx/>
              <a:buNone/>
              <a:tabLst/>
              <a:defRPr/>
            </a:pPr>
            <a:r>
              <a:rPr kumimoji="0" lang="ar-JO" sz="3600" b="1" i="0" u="none" strike="noStrike" kern="0" cap="none" spc="0" normalizeH="0" baseline="0" noProof="0" dirty="0">
                <a:ln>
                  <a:noFill/>
                </a:ln>
                <a:solidFill>
                  <a:srgbClr val="000000"/>
                </a:solidFill>
                <a:effectLst/>
                <a:uLnTx/>
                <a:uFillTx/>
                <a:latin typeface="Traditional Arabic" panose="02020603050405020304" pitchFamily="18" charset="-78"/>
                <a:ea typeface="Osaka"/>
                <a:cs typeface="Traditional Arabic" panose="02020603050405020304" pitchFamily="18" charset="-78"/>
              </a:rPr>
              <a:t>مؤمنٌ بيسوع</a:t>
            </a:r>
            <a:endParaRPr kumimoji="0" lang="en-US" sz="3600" b="1" i="0" u="none" strike="noStrike" kern="0" cap="none" spc="0" normalizeH="0" baseline="0" noProof="0" dirty="0">
              <a:ln>
                <a:noFill/>
              </a:ln>
              <a:solidFill>
                <a:srgbClr val="000000"/>
              </a:solidFill>
              <a:effectLst/>
              <a:uLnTx/>
              <a:uFillTx/>
              <a:latin typeface="Traditional Arabic" panose="02020603050405020304" pitchFamily="18" charset="-78"/>
              <a:ea typeface="Osaka"/>
              <a:cs typeface="Traditional Arabic" panose="02020603050405020304" pitchFamily="18" charset="-78"/>
            </a:endParaRPr>
          </a:p>
          <a:p>
            <a:pPr marL="0" marR="0" lvl="0" indent="101565" algn="ctr" defTabSz="914400" rtl="1" eaLnBrk="1" fontAlgn="base" latinLnBrk="0" hangingPunct="1">
              <a:lnSpc>
                <a:spcPct val="110000"/>
              </a:lnSpc>
              <a:spcBef>
                <a:spcPct val="20000"/>
              </a:spcBef>
              <a:spcAft>
                <a:spcPct val="0"/>
              </a:spcAft>
              <a:buClr>
                <a:srgbClr val="960000"/>
              </a:buClr>
              <a:buSzPct val="100000"/>
              <a:buFontTx/>
              <a:buNone/>
              <a:tabLst/>
              <a:defRPr/>
            </a:pPr>
            <a:r>
              <a:rPr kumimoji="0" lang="ar-JO" sz="3600" b="1" i="0" u="none" strike="noStrike" kern="0" cap="none" spc="0" normalizeH="0" baseline="0" noProof="0" dirty="0">
                <a:ln>
                  <a:noFill/>
                </a:ln>
                <a:solidFill>
                  <a:srgbClr val="000000"/>
                </a:solidFill>
                <a:effectLst/>
                <a:uLnTx/>
                <a:uFillTx/>
                <a:latin typeface="Traditional Arabic" panose="02020603050405020304" pitchFamily="18" charset="-78"/>
                <a:ea typeface="Osaka"/>
                <a:cs typeface="Traditional Arabic" panose="02020603050405020304" pitchFamily="18" charset="-78"/>
              </a:rPr>
              <a:t>ربما يكون أحد الداعمين والمتبرِّعين من الأثرياء</a:t>
            </a:r>
            <a:endParaRPr kumimoji="0" lang="en-US" sz="3600" b="1" i="0" u="none" strike="noStrike" kern="0" cap="none" spc="0" normalizeH="0" baseline="0" noProof="0" dirty="0">
              <a:ln>
                <a:noFill/>
              </a:ln>
              <a:solidFill>
                <a:srgbClr val="000000"/>
              </a:solidFill>
              <a:effectLst/>
              <a:uLnTx/>
              <a:uFillTx/>
              <a:latin typeface="Traditional Arabic" panose="02020603050405020304" pitchFamily="18" charset="-78"/>
              <a:ea typeface="Osaka"/>
              <a:cs typeface="Traditional Arabic" panose="02020603050405020304" pitchFamily="18" charset="-78"/>
            </a:endParaRPr>
          </a:p>
        </p:txBody>
      </p:sp>
    </p:spTree>
    <p:extLst>
      <p:ext uri="{BB962C8B-B14F-4D97-AF65-F5344CB8AC3E}">
        <p14:creationId xmlns:p14="http://schemas.microsoft.com/office/powerpoint/2010/main" val="1973925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grpSp>
        <p:nvGrpSpPr>
          <p:cNvPr id="5" name="Group 4"/>
          <p:cNvGrpSpPr/>
          <p:nvPr/>
        </p:nvGrpSpPr>
        <p:grpSpPr>
          <a:xfrm>
            <a:off x="7020272" y="3284984"/>
            <a:ext cx="1680747" cy="1127075"/>
            <a:chOff x="7107472" y="3390950"/>
            <a:chExt cx="1680747" cy="1127075"/>
          </a:xfrm>
        </p:grpSpPr>
        <p:sp>
          <p:nvSpPr>
            <p:cNvPr id="1555514" name="Oval 58"/>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lgn="r" rtl="1">
                <a:defRPr/>
              </a:pPr>
              <a:endParaRPr lang="en-US">
                <a:solidFill>
                  <a:srgbClr val="FFFFFF"/>
                </a:solidFill>
                <a:latin typeface="Traditional Arabic" panose="02020603050405020304" pitchFamily="18" charset="-78"/>
                <a:cs typeface="Traditional Arabic" panose="02020603050405020304" pitchFamily="18" charset="-78"/>
              </a:endParaRPr>
            </a:p>
          </p:txBody>
        </p:sp>
        <p:sp>
          <p:nvSpPr>
            <p:cNvPr id="1555532" name="Text Box 76"/>
            <p:cNvSpPr txBox="1">
              <a:spLocks noChangeArrowheads="1"/>
            </p:cNvSpPr>
            <p:nvPr/>
          </p:nvSpPr>
          <p:spPr bwMode="auto">
            <a:xfrm>
              <a:off x="7107472" y="3390950"/>
              <a:ext cx="1680747" cy="830997"/>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rtl="1">
                <a:defRPr/>
              </a:pPr>
              <a:r>
                <a:rPr lang="ar-JO" sz="4800" dirty="0">
                  <a:solidFill>
                    <a:srgbClr val="FFFFFF"/>
                  </a:solidFill>
                  <a:effectLst>
                    <a:outerShdw blurRad="50800" dist="88900" dir="2700000" algn="tl" rotWithShape="0">
                      <a:srgbClr val="000000"/>
                    </a:outerShdw>
                  </a:effectLst>
                  <a:latin typeface="Traditional Arabic" panose="02020603050405020304" pitchFamily="18" charset="-78"/>
                  <a:ea typeface="ＭＳ Ｐゴシック" pitchFamily="-105" charset="-128"/>
                  <a:cs typeface="Traditional Arabic" panose="02020603050405020304" pitchFamily="18" charset="-78"/>
                </a:rPr>
                <a:t>قيصريَّة</a:t>
              </a:r>
              <a:endParaRPr lang="en-US" sz="4800" dirty="0">
                <a:solidFill>
                  <a:srgbClr val="FFFFFF"/>
                </a:solidFill>
                <a:effectLst>
                  <a:outerShdw blurRad="50800" dist="88900" dir="2700000" algn="tl" rotWithShape="0">
                    <a:srgbClr val="000000"/>
                  </a:outerShdw>
                </a:effectLst>
                <a:latin typeface="Traditional Arabic" panose="02020603050405020304" pitchFamily="18" charset="-78"/>
                <a:ea typeface="ＭＳ Ｐゴシック" pitchFamily="-105" charset="-128"/>
                <a:cs typeface="Traditional Arabic" panose="02020603050405020304" pitchFamily="18" charset="-78"/>
              </a:endParaRPr>
            </a:p>
          </p:txBody>
        </p:sp>
      </p:grpSp>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1"/>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680028" y="4973480"/>
            <a:ext cx="4536504" cy="1947815"/>
          </a:xfrm>
          <a:effectLst/>
        </p:spPr>
        <p:txBody>
          <a:bodyPr/>
          <a:lstStyle/>
          <a:p>
            <a:pPr algn="r" rtl="1"/>
            <a:r>
              <a:rPr lang="ar-JO" sz="4800" b="1" dirty="0">
                <a:solidFill>
                  <a:srgbClr val="FFFFFF"/>
                </a:solidFill>
                <a:effectLst>
                  <a:outerShdw blurRad="50800" dist="88900" dir="2700000" algn="tl" rotWithShape="0">
                    <a:srgbClr val="000000"/>
                  </a:outerShdw>
                </a:effectLst>
                <a:latin typeface="Traditional Arabic" panose="02020603050405020304" pitchFamily="18" charset="-78"/>
                <a:cs typeface="Traditional Arabic" panose="02020603050405020304" pitchFamily="18" charset="-78"/>
              </a:rPr>
              <a:t>أين عاش الكاتب والقرَّاء لهذا الإنجيل؟</a:t>
            </a:r>
            <a:endParaRPr lang="en-US" sz="4800" b="1" dirty="0">
              <a:solidFill>
                <a:srgbClr val="FFFFFF"/>
              </a:solidFill>
              <a:effectLst>
                <a:outerShdw blurRad="50800" dist="88900" dir="2700000" algn="tl" rotWithShape="0">
                  <a:srgbClr val="000000"/>
                </a:outerShdw>
              </a:effectLst>
              <a:latin typeface="Traditional Arabic" panose="02020603050405020304" pitchFamily="18" charset="-78"/>
              <a:cs typeface="Traditional Arabic" panose="02020603050405020304" pitchFamily="18" charset="-78"/>
            </a:endParaRPr>
          </a:p>
        </p:txBody>
      </p:sp>
      <p:sp>
        <p:nvSpPr>
          <p:cNvPr id="19" name="Text Box 76"/>
          <p:cNvSpPr txBox="1">
            <a:spLocks noChangeArrowheads="1"/>
          </p:cNvSpPr>
          <p:nvPr/>
        </p:nvSpPr>
        <p:spPr bwMode="auto">
          <a:xfrm>
            <a:off x="8001000" y="-9994"/>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lIns="91427" tIns="45714" rIns="91427" bIns="45714">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l" rtl="1">
              <a:defRPr/>
            </a:pPr>
            <a:r>
              <a:rPr lang="en-US" sz="2400" dirty="0">
                <a:solidFill>
                  <a:srgbClr val="FFFFFF"/>
                </a:solidFill>
                <a:effectLst>
                  <a:outerShdw blurRad="38100" dist="38100" dir="2700000" algn="tl">
                    <a:srgbClr val="000000"/>
                  </a:outerShdw>
                </a:effectLst>
                <a:latin typeface="Traditional Arabic" panose="02020603050405020304" pitchFamily="18" charset="-78"/>
                <a:cs typeface="Traditional Arabic" panose="02020603050405020304" pitchFamily="18" charset="-78"/>
              </a:rPr>
              <a:t>69</a:t>
            </a:r>
            <a:endParaRPr lang="en-US" sz="2400" b="0" dirty="0">
              <a:solidFill>
                <a:srgbClr val="FFFFFF"/>
              </a:solidFill>
              <a:effectLst>
                <a:outerShdw blurRad="38100" dist="38100" dir="2700000" algn="tl">
                  <a:srgbClr val="000000"/>
                </a:outerShdw>
              </a:effectLst>
              <a:latin typeface="Traditional Arabic" panose="02020603050405020304" pitchFamily="18" charset="-78"/>
              <a:cs typeface="Traditional Arabic" panose="02020603050405020304" pitchFamily="18" charset="-78"/>
            </a:endParaRPr>
          </a:p>
        </p:txBody>
      </p:sp>
      <p:sp>
        <p:nvSpPr>
          <p:cNvPr id="12" name="Title 1"/>
          <p:cNvSpPr txBox="1">
            <a:spLocks/>
          </p:cNvSpPr>
          <p:nvPr/>
        </p:nvSpPr>
        <p:spPr bwMode="auto">
          <a:xfrm>
            <a:off x="-1105657" y="2272195"/>
            <a:ext cx="6850418" cy="1587775"/>
          </a:xfrm>
          <a:prstGeom prst="rect">
            <a:avLst/>
          </a:prstGeom>
          <a:noFill/>
          <a:ln w="12700">
            <a:noFill/>
            <a:miter lim="800000"/>
            <a:headEnd/>
            <a:tailEnd/>
          </a:ln>
          <a:effectLst/>
        </p:spPr>
        <p:txBody>
          <a:bodyPr vert="horz" wrap="square" lIns="90474" tIns="44444" rIns="90474" bIns="44444"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a:lstStyle>
          <a:p>
            <a:pPr algn="r" rtl="1"/>
            <a:r>
              <a:rPr lang="ar-JO" sz="4800" b="1" dirty="0">
                <a:solidFill>
                  <a:srgbClr val="FFFFFF"/>
                </a:solidFill>
                <a:effectLst>
                  <a:outerShdw blurRad="50800" dist="88900" dir="2700000" algn="tl" rotWithShape="0">
                    <a:srgbClr val="000000"/>
                  </a:outerShdw>
                </a:effectLst>
                <a:latin typeface="Traditional Arabic" panose="02020603050405020304" pitchFamily="18" charset="-78"/>
                <a:cs typeface="Traditional Arabic" panose="02020603050405020304" pitchFamily="18" charset="-78"/>
              </a:rPr>
              <a:t>المنشأ: قيصريَّة، إسرائيل</a:t>
            </a:r>
          </a:p>
          <a:p>
            <a:pPr algn="r" rtl="1"/>
            <a:r>
              <a:rPr lang="ar-JO" sz="4800" b="1" dirty="0">
                <a:solidFill>
                  <a:srgbClr val="FFFFFF"/>
                </a:solidFill>
                <a:effectLst>
                  <a:outerShdw blurRad="50800" dist="88900" dir="2700000" algn="tl" rotWithShape="0">
                    <a:srgbClr val="000000"/>
                  </a:outerShdw>
                </a:effectLst>
                <a:latin typeface="Traditional Arabic" panose="02020603050405020304" pitchFamily="18" charset="-78"/>
                <a:cs typeface="Traditional Arabic" panose="02020603050405020304" pitchFamily="18" charset="-78"/>
              </a:rPr>
              <a:t>الوجهة المقصودة: ثاوفيلس</a:t>
            </a:r>
            <a:endParaRPr lang="en-US" sz="4800" b="1" dirty="0">
              <a:solidFill>
                <a:srgbClr val="FFFFFF"/>
              </a:solidFill>
              <a:effectLst>
                <a:outerShdw blurRad="50800" dist="88900" dir="2700000" algn="tl" rotWithShape="0">
                  <a:srgbClr val="000000"/>
                </a:outerShdw>
              </a:effectLst>
              <a:latin typeface="Traditional Arabic" panose="02020603050405020304" pitchFamily="18" charset="-78"/>
              <a:cs typeface="Traditional Arabic" panose="02020603050405020304" pitchFamily="18" charset="-78"/>
            </a:endParaRPr>
          </a:p>
        </p:txBody>
      </p:sp>
      <p:sp>
        <p:nvSpPr>
          <p:cNvPr id="13" name="Title 1"/>
          <p:cNvSpPr txBox="1">
            <a:spLocks/>
          </p:cNvSpPr>
          <p:nvPr/>
        </p:nvSpPr>
        <p:spPr bwMode="auto">
          <a:xfrm>
            <a:off x="1669165" y="-77178"/>
            <a:ext cx="5544616" cy="881904"/>
          </a:xfrm>
          <a:prstGeom prst="rect">
            <a:avLst/>
          </a:prstGeom>
          <a:noFill/>
          <a:ln w="12700">
            <a:noFill/>
            <a:miter lim="800000"/>
            <a:headEnd/>
            <a:tailEnd/>
          </a:ln>
          <a:effectLst/>
        </p:spPr>
        <p:txBody>
          <a:bodyPr vert="horz" wrap="square" lIns="90474" tIns="44444" rIns="90474" bIns="44444"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a:lstStyle>
          <a:p>
            <a:pPr algn="ctr" rtl="1"/>
            <a:r>
              <a:rPr lang="ar-SA" sz="4800" b="1" dirty="0">
                <a:solidFill>
                  <a:srgbClr val="FFFFFF"/>
                </a:solidFill>
                <a:effectLst>
                  <a:outerShdw blurRad="50800" dist="88900" dir="2700000" algn="tl" rotWithShape="0">
                    <a:srgbClr val="000000"/>
                  </a:outerShdw>
                </a:effectLst>
                <a:latin typeface="Traditional Arabic" panose="02020603050405020304" pitchFamily="18" charset="-78"/>
                <a:cs typeface="Traditional Arabic" panose="02020603050405020304" pitchFamily="18" charset="-78"/>
              </a:rPr>
              <a:t>لوقا</a:t>
            </a:r>
            <a:endParaRPr lang="en-US" sz="4800" b="1" dirty="0">
              <a:solidFill>
                <a:srgbClr val="FFFFFF"/>
              </a:solidFill>
              <a:effectLst>
                <a:outerShdw blurRad="50800" dist="88900" dir="2700000" algn="tl" rotWithShape="0">
                  <a:srgbClr val="000000"/>
                </a:outerShdw>
              </a:effectLst>
              <a:latin typeface="Traditional Arabic" panose="02020603050405020304" pitchFamily="18" charset="-78"/>
              <a:cs typeface="Traditional Arabic" panose="02020603050405020304" pitchFamily="18" charset="-78"/>
            </a:endParaRPr>
          </a:p>
        </p:txBody>
      </p:sp>
      <p:grpSp>
        <p:nvGrpSpPr>
          <p:cNvPr id="3" name="Group 2"/>
          <p:cNvGrpSpPr/>
          <p:nvPr/>
        </p:nvGrpSpPr>
        <p:grpSpPr>
          <a:xfrm>
            <a:off x="4572000" y="4437112"/>
            <a:ext cx="2040787" cy="767036"/>
            <a:chOff x="7103213" y="2924943"/>
            <a:chExt cx="2040787" cy="767036"/>
          </a:xfrm>
        </p:grpSpPr>
        <p:sp>
          <p:nvSpPr>
            <p:cNvPr id="14" name="Oval 58"/>
            <p:cNvSpPr>
              <a:spLocks noChangeArrowheads="1"/>
            </p:cNvSpPr>
            <p:nvPr/>
          </p:nvSpPr>
          <p:spPr bwMode="auto">
            <a:xfrm>
              <a:off x="8121831" y="3458617"/>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lgn="r" rtl="1">
                <a:defRPr/>
              </a:pPr>
              <a:endParaRPr lang="en-US">
                <a:solidFill>
                  <a:srgbClr val="FFFFFF"/>
                </a:solidFill>
                <a:latin typeface="Traditional Arabic" panose="02020603050405020304" pitchFamily="18" charset="-78"/>
                <a:cs typeface="Traditional Arabic" panose="02020603050405020304" pitchFamily="18" charset="-78"/>
              </a:endParaRPr>
            </a:p>
          </p:txBody>
        </p:sp>
        <p:sp>
          <p:nvSpPr>
            <p:cNvPr id="15" name="Text Box 76"/>
            <p:cNvSpPr txBox="1">
              <a:spLocks noChangeArrowheads="1"/>
            </p:cNvSpPr>
            <p:nvPr/>
          </p:nvSpPr>
          <p:spPr bwMode="auto">
            <a:xfrm>
              <a:off x="7103213" y="2924943"/>
              <a:ext cx="2040787" cy="707886"/>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rtl="1">
                <a:defRPr/>
              </a:pPr>
              <a:r>
                <a:rPr lang="ar-JO" sz="4000" dirty="0">
                  <a:solidFill>
                    <a:srgbClr val="FFFFFF"/>
                  </a:solidFill>
                  <a:effectLst>
                    <a:outerShdw blurRad="38100" dist="38100" dir="2700000" algn="tl">
                      <a:srgbClr val="000000"/>
                    </a:outerShdw>
                  </a:effectLst>
                  <a:latin typeface="Traditional Arabic" panose="02020603050405020304" pitchFamily="18" charset="-78"/>
                  <a:cs typeface="Traditional Arabic" panose="02020603050405020304" pitchFamily="18" charset="-78"/>
                </a:rPr>
                <a:t>الاسكندريَّة؟</a:t>
              </a:r>
              <a:endParaRPr lang="en-US" sz="4000" b="0" dirty="0">
                <a:solidFill>
                  <a:srgbClr val="FFFFFF"/>
                </a:solidFill>
                <a:effectLst>
                  <a:outerShdw blurRad="38100" dist="38100" dir="2700000" algn="tl">
                    <a:srgbClr val="000000"/>
                  </a:outerShdw>
                </a:effectLst>
                <a:latin typeface="Traditional Arabic" panose="02020603050405020304" pitchFamily="18" charset="-78"/>
                <a:cs typeface="Traditional Arabic" panose="02020603050405020304" pitchFamily="18" charset="-78"/>
              </a:endParaRPr>
            </a:p>
          </p:txBody>
        </p:sp>
      </p:grpSp>
      <p:sp>
        <p:nvSpPr>
          <p:cNvPr id="16" name="Oval 58"/>
          <p:cNvSpPr>
            <a:spLocks noChangeArrowheads="1"/>
          </p:cNvSpPr>
          <p:nvPr/>
        </p:nvSpPr>
        <p:spPr bwMode="auto">
          <a:xfrm>
            <a:off x="5734634" y="180243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lgn="r" rtl="1">
              <a:defRPr/>
            </a:pPr>
            <a:endParaRPr lang="en-US">
              <a:solidFill>
                <a:srgbClr val="FFFFFF"/>
              </a:solidFill>
              <a:latin typeface="Traditional Arabic" panose="02020603050405020304" pitchFamily="18" charset="-78"/>
              <a:cs typeface="Traditional Arabic" panose="02020603050405020304" pitchFamily="18" charset="-78"/>
            </a:endParaRPr>
          </a:p>
        </p:txBody>
      </p:sp>
      <p:sp>
        <p:nvSpPr>
          <p:cNvPr id="22" name="Right Arrow 21"/>
          <p:cNvSpPr/>
          <p:nvPr/>
        </p:nvSpPr>
        <p:spPr bwMode="auto">
          <a:xfrm rot="12866720">
            <a:off x="6061633" y="3469057"/>
            <a:ext cx="106173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27" tIns="45714" rIns="91427" bIns="45714" numCol="1" rtlCol="0" anchor="t" anchorCtr="0" compatLnSpc="1">
            <a:prstTxWarp prst="textNoShape">
              <a:avLst/>
            </a:prstTxWarp>
          </a:bodyPr>
          <a:lstStyle/>
          <a:p>
            <a:pPr algn="r" rtl="1"/>
            <a:endParaRPr lang="en-US">
              <a:solidFill>
                <a:srgbClr val="FFFFFF"/>
              </a:solidFill>
              <a:latin typeface="Traditional Arabic" panose="02020603050405020304" pitchFamily="18" charset="-78"/>
              <a:cs typeface="Traditional Arabic" panose="02020603050405020304" pitchFamily="18" charset="-78"/>
            </a:endParaRPr>
          </a:p>
        </p:txBody>
      </p:sp>
      <p:grpSp>
        <p:nvGrpSpPr>
          <p:cNvPr id="21" name="Group 20"/>
          <p:cNvGrpSpPr/>
          <p:nvPr/>
        </p:nvGrpSpPr>
        <p:grpSpPr>
          <a:xfrm>
            <a:off x="35497" y="44625"/>
            <a:ext cx="2040787" cy="769441"/>
            <a:chOff x="7103213" y="2996952"/>
            <a:chExt cx="2040787" cy="769441"/>
          </a:xfrm>
        </p:grpSpPr>
        <p:sp>
          <p:nvSpPr>
            <p:cNvPr id="23" name="Oval 58"/>
            <p:cNvSpPr>
              <a:spLocks noChangeArrowheads="1"/>
            </p:cNvSpPr>
            <p:nvPr/>
          </p:nvSpPr>
          <p:spPr bwMode="auto">
            <a:xfrm>
              <a:off x="8121831" y="3458617"/>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lgn="r" rtl="1">
                <a:defRPr/>
              </a:pPr>
              <a:endParaRPr lang="en-US">
                <a:solidFill>
                  <a:srgbClr val="FFFFFF"/>
                </a:solidFill>
                <a:latin typeface="Traditional Arabic" panose="02020603050405020304" pitchFamily="18" charset="-78"/>
                <a:cs typeface="Traditional Arabic" panose="02020603050405020304" pitchFamily="18" charset="-78"/>
              </a:endParaRPr>
            </a:p>
          </p:txBody>
        </p:sp>
        <p:sp>
          <p:nvSpPr>
            <p:cNvPr id="24" name="Text Box 76"/>
            <p:cNvSpPr txBox="1">
              <a:spLocks noChangeArrowheads="1"/>
            </p:cNvSpPr>
            <p:nvPr/>
          </p:nvSpPr>
          <p:spPr bwMode="auto">
            <a:xfrm>
              <a:off x="7103213" y="2996952"/>
              <a:ext cx="2040787" cy="769441"/>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rtl="1">
                <a:defRPr/>
              </a:pPr>
              <a:r>
                <a:rPr lang="ar-JO" dirty="0">
                  <a:solidFill>
                    <a:srgbClr val="FFFFFF"/>
                  </a:solidFill>
                  <a:effectLst>
                    <a:outerShdw blurRad="38100" dist="38100" dir="2700000" algn="tl">
                      <a:srgbClr val="000000"/>
                    </a:outerShdw>
                  </a:effectLst>
                  <a:latin typeface="Traditional Arabic" panose="02020603050405020304" pitchFamily="18" charset="-78"/>
                  <a:cs typeface="Traditional Arabic" panose="02020603050405020304" pitchFamily="18" charset="-78"/>
                </a:rPr>
                <a:t>روما؟</a:t>
              </a:r>
              <a:endParaRPr lang="en-US" b="0" dirty="0">
                <a:solidFill>
                  <a:srgbClr val="FFFFFF"/>
                </a:solidFill>
                <a:effectLst>
                  <a:outerShdw blurRad="38100" dist="38100" dir="2700000" algn="tl">
                    <a:srgbClr val="000000"/>
                  </a:outerShdw>
                </a:effectLst>
                <a:latin typeface="Traditional Arabic" panose="02020603050405020304" pitchFamily="18" charset="-78"/>
                <a:cs typeface="Traditional Arabic" panose="02020603050405020304" pitchFamily="18" charset="-78"/>
              </a:endParaRPr>
            </a:p>
          </p:txBody>
        </p:sp>
      </p:grpSp>
      <p:sp>
        <p:nvSpPr>
          <p:cNvPr id="6" name="TextBox 5">
            <a:extLst>
              <a:ext uri="{FF2B5EF4-FFF2-40B4-BE49-F238E27FC236}">
                <a16:creationId xmlns:a16="http://schemas.microsoft.com/office/drawing/2014/main" id="{2607741B-DF9E-8F6F-5D9D-0D1C877EE6D0}"/>
              </a:ext>
            </a:extLst>
          </p:cNvPr>
          <p:cNvSpPr txBox="1"/>
          <p:nvPr/>
        </p:nvSpPr>
        <p:spPr>
          <a:xfrm>
            <a:off x="3779912" y="1098364"/>
            <a:ext cx="3197784" cy="830997"/>
          </a:xfrm>
          <a:prstGeom prst="rect">
            <a:avLst/>
          </a:prstGeom>
          <a:noFill/>
        </p:spPr>
        <p:txBody>
          <a:bodyPr wrap="square" rtlCol="0">
            <a:spAutoFit/>
          </a:bodyPr>
          <a:lstStyle/>
          <a:p>
            <a:pPr algn="ctr" rtl="1"/>
            <a:r>
              <a:rPr lang="ar-JO" sz="4800" b="1" dirty="0">
                <a:solidFill>
                  <a:srgbClr val="FFFFFF"/>
                </a:solidFill>
                <a:effectLst>
                  <a:outerShdw blurRad="50800" dist="88900" dir="2700000" algn="tl" rotWithShape="0">
                    <a:srgbClr val="000000"/>
                  </a:outerShdw>
                </a:effectLst>
                <a:latin typeface="Traditional Arabic" panose="02020603050405020304" pitchFamily="18" charset="-78"/>
                <a:ea typeface="ＭＳ Ｐゴシック" pitchFamily="-105" charset="-128"/>
                <a:cs typeface="Traditional Arabic" panose="02020603050405020304" pitchFamily="18" charset="-78"/>
              </a:rPr>
              <a:t>أسيَّا</a:t>
            </a:r>
            <a:r>
              <a:rPr lang="ar-JO" b="1" dirty="0">
                <a:solidFill>
                  <a:schemeClr val="bg1">
                    <a:lumMod val="60000"/>
                    <a:lumOff val="40000"/>
                  </a:schemeClr>
                </a:solidFill>
                <a:latin typeface="Traditional Arabic" panose="02020603050405020304" pitchFamily="18" charset="-78"/>
                <a:cs typeface="Traditional Arabic" panose="02020603050405020304" pitchFamily="18" charset="-78"/>
              </a:rPr>
              <a:t> </a:t>
            </a:r>
            <a:r>
              <a:rPr lang="ar-JO" sz="4800" b="1" dirty="0">
                <a:solidFill>
                  <a:srgbClr val="FFFFFF"/>
                </a:solidFill>
                <a:effectLst>
                  <a:outerShdw blurRad="50800" dist="88900" dir="2700000" algn="tl" rotWithShape="0">
                    <a:srgbClr val="000000"/>
                  </a:outerShdw>
                </a:effectLst>
                <a:latin typeface="Traditional Arabic" panose="02020603050405020304" pitchFamily="18" charset="-78"/>
                <a:ea typeface="ＭＳ Ｐゴシック" pitchFamily="-105" charset="-128"/>
                <a:cs typeface="Traditional Arabic" panose="02020603050405020304" pitchFamily="18" charset="-78"/>
              </a:rPr>
              <a:t>الصُغرَى؟</a:t>
            </a:r>
            <a:endParaRPr lang="en-US" sz="4800" b="1" dirty="0">
              <a:solidFill>
                <a:srgbClr val="FFFFFF"/>
              </a:solidFill>
              <a:effectLst>
                <a:outerShdw blurRad="50800" dist="88900" dir="2700000" algn="tl" rotWithShape="0">
                  <a:srgbClr val="000000"/>
                </a:outerShdw>
              </a:effectLst>
              <a:latin typeface="Traditional Arabic" panose="02020603050405020304" pitchFamily="18" charset="-78"/>
              <a:ea typeface="ＭＳ Ｐゴシック" pitchFamily="-105" charset="-128"/>
              <a:cs typeface="Traditional Arabic" panose="02020603050405020304" pitchFamily="18" charset="-78"/>
            </a:endParaRPr>
          </a:p>
        </p:txBody>
      </p:sp>
    </p:spTree>
    <p:extLst>
      <p:ext uri="{BB962C8B-B14F-4D97-AF65-F5344CB8AC3E}">
        <p14:creationId xmlns:p14="http://schemas.microsoft.com/office/powerpoint/2010/main" val="3440076218"/>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1000" fill="hold"/>
                                        <p:tgtEl>
                                          <p:spTgt spid="21"/>
                                        </p:tgtEl>
                                        <p:attrNameLst>
                                          <p:attrName>ppt_w</p:attrName>
                                        </p:attrNameLst>
                                      </p:cBhvr>
                                      <p:tavLst>
                                        <p:tav tm="0">
                                          <p:val>
                                            <p:strVal val="#ppt_w*0.70"/>
                                          </p:val>
                                        </p:tav>
                                        <p:tav tm="100000">
                                          <p:val>
                                            <p:strVal val="#ppt_w"/>
                                          </p:val>
                                        </p:tav>
                                      </p:tavLst>
                                    </p:anim>
                                    <p:anim calcmode="lin" valueType="num">
                                      <p:cBhvr>
                                        <p:cTn id="15" dur="1000" fill="hold"/>
                                        <p:tgtEl>
                                          <p:spTgt spid="21"/>
                                        </p:tgtEl>
                                        <p:attrNameLst>
                                          <p:attrName>ppt_h</p:attrName>
                                        </p:attrNameLst>
                                      </p:cBhvr>
                                      <p:tavLst>
                                        <p:tav tm="0">
                                          <p:val>
                                            <p:strVal val="#ppt_h"/>
                                          </p:val>
                                        </p:tav>
                                        <p:tav tm="100000">
                                          <p:val>
                                            <p:strVal val="#ppt_h"/>
                                          </p:val>
                                        </p:tav>
                                      </p:tavLst>
                                    </p:anim>
                                    <p:animEffect transition="in" filter="fade">
                                      <p:cBhvr>
                                        <p:cTn id="16" dur="10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0.70"/>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childTnLst>
                          </p:cTn>
                        </p:par>
                        <p:par>
                          <p:cTn id="24" fill="hold">
                            <p:stCondLst>
                              <p:cond delay="1000"/>
                            </p:stCondLst>
                            <p:childTnLst>
                              <p:par>
                                <p:cTn id="25" presetID="3" presetClass="exit" presetSubtype="10" fill="hold" nodeType="afterEffect">
                                  <p:stCondLst>
                                    <p:cond delay="0"/>
                                  </p:stCondLst>
                                  <p:childTnLst>
                                    <p:animEffect transition="out" filter="blinds(horizontal)">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par>
                          <p:cTn id="28" fill="hold">
                            <p:stCondLst>
                              <p:cond delay="1500"/>
                            </p:stCondLst>
                            <p:childTnLst>
                              <p:par>
                                <p:cTn id="29" presetID="3" presetClass="exit" presetSubtype="10" fill="hold" nodeType="afterEffect">
                                  <p:stCondLst>
                                    <p:cond delay="0"/>
                                  </p:stCondLst>
                                  <p:childTnLst>
                                    <p:animEffect transition="out" filter="blinds(horizontal)">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par>
                                <p:cTn id="37" presetID="55"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0.70"/>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rtl="1">
              <a:defRPr/>
            </a:pPr>
            <a:r>
              <a:rPr lang="ar-SA" sz="5400" b="1" dirty="0">
                <a:effectLst>
                  <a:glow rad="127000">
                    <a:schemeClr val="tx1"/>
                  </a:glow>
                </a:effectLst>
                <a:latin typeface="Traditional Arabic" panose="02020603050405020304" pitchFamily="18" charset="-78"/>
                <a:ea typeface="Accordance" panose="00000400000000000000" pitchFamily="2" charset="-78"/>
                <a:cs typeface="Traditional Arabic" panose="02020603050405020304" pitchFamily="18" charset="-78"/>
              </a:rPr>
              <a:t>كيف يمكن أن </a:t>
            </a:r>
            <a:r>
              <a:rPr lang="ar-SA" sz="5400" b="1" dirty="0">
                <a:effectLst>
                  <a:glow rad="127000">
                    <a:schemeClr val="tx1"/>
                  </a:glow>
                </a:effectLst>
                <a:latin typeface="Traditional Arabic" panose="02020603050405020304" pitchFamily="18" charset="-78"/>
                <a:cs typeface="Traditional Arabic" panose="02020603050405020304" pitchFamily="18" charset="-78"/>
              </a:rPr>
              <a:t>نكون متأك</a:t>
            </a:r>
            <a:r>
              <a:rPr lang="ar-JO" sz="5400" b="1" dirty="0">
                <a:effectLst>
                  <a:glow rad="127000">
                    <a:schemeClr val="tx1"/>
                  </a:glow>
                </a:effectLst>
                <a:latin typeface="Traditional Arabic" panose="02020603050405020304" pitchFamily="18" charset="-78"/>
                <a:cs typeface="Traditional Arabic" panose="02020603050405020304" pitchFamily="18" charset="-78"/>
              </a:rPr>
              <a:t>ِّ</a:t>
            </a:r>
            <a:r>
              <a:rPr lang="ar-SA" sz="5400" b="1" dirty="0">
                <a:effectLst>
                  <a:glow rad="127000">
                    <a:schemeClr val="tx1"/>
                  </a:glow>
                </a:effectLst>
                <a:latin typeface="Traditional Arabic" panose="02020603050405020304" pitchFamily="18" charset="-78"/>
                <a:cs typeface="Traditional Arabic" panose="02020603050405020304" pitchFamily="18" charset="-78"/>
              </a:rPr>
              <a:t>دين</a:t>
            </a:r>
            <a:r>
              <a:rPr lang="ar-JO" sz="5400" b="1" dirty="0">
                <a:effectLst>
                  <a:glow rad="127000">
                    <a:schemeClr val="tx1"/>
                  </a:glow>
                </a:effectLst>
                <a:latin typeface="Traditional Arabic" panose="02020603050405020304" pitchFamily="18" charset="-78"/>
                <a:cs typeface="Traditional Arabic" panose="02020603050405020304" pitchFamily="18" charset="-78"/>
              </a:rPr>
              <a:t> </a:t>
            </a:r>
            <a:r>
              <a:rPr lang="ar-JO" sz="5400" b="1" dirty="0">
                <a:solidFill>
                  <a:srgbClr val="FFFF00"/>
                </a:solidFill>
                <a:effectLst>
                  <a:glow rad="127000">
                    <a:schemeClr val="tx1"/>
                  </a:glow>
                </a:effectLst>
                <a:latin typeface="Traditional Arabic" panose="02020603050405020304" pitchFamily="18" charset="-78"/>
                <a:ea typeface="Accordance" panose="00000400000000000000" pitchFamily="2" charset="-78"/>
                <a:cs typeface="Traditional Arabic" panose="02020603050405020304" pitchFamily="18" charset="-78"/>
              </a:rPr>
              <a:t>وثابتين</a:t>
            </a:r>
            <a:r>
              <a:rPr lang="ar-SA" sz="5400" b="1" dirty="0">
                <a:effectLst>
                  <a:glow rad="127000">
                    <a:schemeClr val="tx1"/>
                  </a:glow>
                </a:effectLst>
                <a:latin typeface="Traditional Arabic" panose="02020603050405020304" pitchFamily="18" charset="-78"/>
                <a:ea typeface="Accordance" panose="00000400000000000000" pitchFamily="2" charset="-78"/>
                <a:cs typeface="Traditional Arabic" panose="02020603050405020304" pitchFamily="18" charset="-78"/>
              </a:rPr>
              <a:t> </a:t>
            </a:r>
            <a:r>
              <a:rPr lang="ar-JO" sz="5400" b="1" dirty="0">
                <a:effectLst>
                  <a:glow rad="127000">
                    <a:schemeClr val="tx1"/>
                  </a:glow>
                </a:effectLst>
                <a:latin typeface="Traditional Arabic" panose="02020603050405020304" pitchFamily="18" charset="-78"/>
                <a:ea typeface="Accordance" panose="00000400000000000000" pitchFamily="2" charset="-78"/>
                <a:cs typeface="Traditional Arabic" panose="02020603050405020304" pitchFamily="18" charset="-78"/>
              </a:rPr>
              <a:t>في</a:t>
            </a:r>
            <a:r>
              <a:rPr lang="ar-SA" sz="5400" b="1" dirty="0">
                <a:effectLst>
                  <a:glow rad="127000">
                    <a:schemeClr val="tx1"/>
                  </a:glow>
                </a:effectLst>
                <a:latin typeface="Traditional Arabic" panose="02020603050405020304" pitchFamily="18" charset="-78"/>
                <a:ea typeface="Accordance" panose="00000400000000000000" pitchFamily="2" charset="-78"/>
                <a:cs typeface="Traditional Arabic" panose="02020603050405020304" pitchFamily="18" charset="-78"/>
              </a:rPr>
              <a:t> </a:t>
            </a:r>
            <a:r>
              <a:rPr lang="ar-JO" sz="5400" b="1" dirty="0">
                <a:effectLst>
                  <a:glow rad="127000">
                    <a:schemeClr val="tx1"/>
                  </a:glow>
                </a:effectLst>
                <a:latin typeface="Traditional Arabic" panose="02020603050405020304" pitchFamily="18" charset="-78"/>
                <a:ea typeface="Accordance" panose="00000400000000000000" pitchFamily="2" charset="-78"/>
                <a:cs typeface="Traditional Arabic" panose="02020603050405020304" pitchFamily="18" charset="-78"/>
              </a:rPr>
              <a:t>حقيقة </a:t>
            </a:r>
            <a:r>
              <a:rPr lang="ar-SA" sz="5400" b="1" dirty="0">
                <a:effectLst>
                  <a:glow rad="127000">
                    <a:schemeClr val="tx1"/>
                  </a:glow>
                </a:effectLst>
                <a:latin typeface="Traditional Arabic" panose="02020603050405020304" pitchFamily="18" charset="-78"/>
                <a:ea typeface="Accordance" panose="00000400000000000000" pitchFamily="2" charset="-78"/>
                <a:cs typeface="Traditional Arabic" panose="02020603050405020304" pitchFamily="18" charset="-78"/>
              </a:rPr>
              <a:t>إيماننا بيسوع؟</a:t>
            </a:r>
            <a:endParaRPr lang="en-US" sz="5400" b="1" dirty="0">
              <a:effectLst>
                <a:glow rad="127000">
                  <a:schemeClr val="tx1"/>
                </a:glow>
              </a:effectLst>
              <a:latin typeface="Traditional Arabic" panose="02020603050405020304" pitchFamily="18" charset="-78"/>
              <a:ea typeface="Accordance" panose="00000400000000000000" pitchFamily="2" charset="-78"/>
              <a:cs typeface="Traditional Arabic" panose="02020603050405020304" pitchFamily="18" charset="-78"/>
            </a:endParaRPr>
          </a:p>
        </p:txBody>
      </p:sp>
      <p:pic>
        <p:nvPicPr>
          <p:cNvPr id="25604" name="Picture 4" descr="http://stagandhencity.co.uk/wp-content/uploads/2016/02/tbc.gif">
            <a:extLst>
              <a:ext uri="{FF2B5EF4-FFF2-40B4-BE49-F238E27FC236}">
                <a16:creationId xmlns:a16="http://schemas.microsoft.com/office/drawing/2014/main" id="{845322EE-0E39-7347-AC45-394FBF74CD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29399">
            <a:off x="2376442" y="2355197"/>
            <a:ext cx="3668210" cy="366821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79F1EA5-8531-D640-945C-065B607D791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132"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Traditional Arabic" panose="02020603050405020304" pitchFamily="18" charset="-78"/>
                <a:ea typeface="Accordance" panose="00000400000000000000" pitchFamily="2" charset="-78"/>
                <a:cs typeface="Traditional Arabic" panose="02020603050405020304" pitchFamily="18" charset="-78"/>
              </a:rPr>
              <a:t>لوقا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Traditional Arabic" panose="02020603050405020304" pitchFamily="18" charset="-78"/>
              <a:ea typeface="Accordance" panose="00000400000000000000" pitchFamily="2" charset="-78"/>
              <a:cs typeface="Traditional Arabic" panose="02020603050405020304" pitchFamily="18" charset="-78"/>
            </a:endParaRPr>
          </a:p>
        </p:txBody>
      </p:sp>
    </p:spTree>
    <p:extLst>
      <p:ext uri="{BB962C8B-B14F-4D97-AF65-F5344CB8AC3E}">
        <p14:creationId xmlns:p14="http://schemas.microsoft.com/office/powerpoint/2010/main" val="13662301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لوقا</a:t>
            </a:r>
            <a:r>
              <a:rPr lang="en-US" sz="8800" dirty="0">
                <a:latin typeface="Arial" charset="0"/>
                <a:ea typeface="Osaka" charset="0"/>
                <a:cs typeface="Arial" charset="0"/>
              </a:rPr>
              <a:t> 1 </a:t>
            </a:r>
          </a:p>
        </p:txBody>
      </p:sp>
    </p:spTree>
    <p:extLst>
      <p:ext uri="{BB962C8B-B14F-4D97-AF65-F5344CB8AC3E}">
        <p14:creationId xmlns:p14="http://schemas.microsoft.com/office/powerpoint/2010/main" val="3319977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6BF609-DDC6-2147-9DEA-23BA289BD7DE}"/>
              </a:ext>
            </a:extLst>
          </p:cNvPr>
          <p:cNvPicPr>
            <a:picLocks noChangeAspect="1"/>
          </p:cNvPicPr>
          <p:nvPr/>
        </p:nvPicPr>
        <p:blipFill>
          <a:blip r:embed="rId4"/>
          <a:stretch>
            <a:fillRect/>
          </a:stretch>
        </p:blipFill>
        <p:spPr>
          <a:xfrm>
            <a:off x="3220001" y="-99392"/>
            <a:ext cx="2216095" cy="2216095"/>
          </a:xfrm>
          <a:prstGeom prst="rect">
            <a:avLst/>
          </a:prstGeom>
        </p:spPr>
      </p:pic>
      <p:sp>
        <p:nvSpPr>
          <p:cNvPr id="133122" name="Rectangle 2"/>
          <p:cNvSpPr>
            <a:spLocks noGrp="1" noChangeArrowheads="1"/>
          </p:cNvSpPr>
          <p:nvPr>
            <p:ph type="ctrTitle"/>
          </p:nvPr>
        </p:nvSpPr>
        <p:spPr>
          <a:xfrm>
            <a:off x="5605884" y="57050"/>
            <a:ext cx="3175645" cy="1677268"/>
          </a:xfrm>
          <a:effectLst/>
        </p:spPr>
        <p:txBody>
          <a:bodyPr anchor="t"/>
          <a:lstStyle/>
          <a:p>
            <a:pPr eaLnBrk="1" hangingPunct="1">
              <a:defRPr/>
            </a:pPr>
            <a:r>
              <a:rPr lang="ar-SA" sz="3600" b="1" dirty="0">
                <a:solidFill>
                  <a:srgbClr val="000000"/>
                </a:solidFill>
                <a:effectLst/>
                <a:latin typeface="Accordance" panose="00000400000000000000" pitchFamily="2" charset="-78"/>
                <a:ea typeface="Accordance" panose="00000400000000000000" pitchFamily="2" charset="-78"/>
                <a:cs typeface="Accordance" panose="00000400000000000000" pitchFamily="2" charset="-78"/>
              </a:rPr>
              <a:t>كيف نكون </a:t>
            </a:r>
            <a:br>
              <a:rPr lang="ar-SA" sz="3600" b="1" dirty="0">
                <a:solidFill>
                  <a:srgbClr val="000000"/>
                </a:solidFill>
                <a:effectLst/>
                <a:latin typeface="Accordance" panose="00000400000000000000" pitchFamily="2" charset="-78"/>
                <a:ea typeface="Accordance" panose="00000400000000000000" pitchFamily="2" charset="-78"/>
                <a:cs typeface="Accordance" panose="00000400000000000000" pitchFamily="2" charset="-78"/>
              </a:rPr>
            </a:br>
            <a:r>
              <a:rPr lang="ar-SA" sz="3600" b="1" dirty="0">
                <a:solidFill>
                  <a:srgbClr val="000000"/>
                </a:solidFill>
                <a:cs typeface="Accordance" panose="00000400000000000000" pitchFamily="2" charset="-78"/>
              </a:rPr>
              <a:t>متأك</a:t>
            </a:r>
            <a:r>
              <a:rPr lang="ar-JO" sz="3600" b="1" dirty="0">
                <a:solidFill>
                  <a:srgbClr val="C00000"/>
                </a:solidFill>
                <a:effectLst/>
                <a:latin typeface="Accordance" panose="00000400000000000000" pitchFamily="2" charset="-78"/>
                <a:ea typeface="Accordance" panose="00000400000000000000" pitchFamily="2" charset="-78"/>
                <a:cs typeface="Accordance" panose="00000400000000000000" pitchFamily="2" charset="-78"/>
              </a:rPr>
              <a:t>ِّ</a:t>
            </a:r>
            <a:r>
              <a:rPr lang="ar-SA" sz="3600" b="1" dirty="0">
                <a:solidFill>
                  <a:srgbClr val="000000"/>
                </a:solidFill>
                <a:cs typeface="Accordance" panose="00000400000000000000" pitchFamily="2" charset="-78"/>
              </a:rPr>
              <a:t>دين</a:t>
            </a:r>
            <a:r>
              <a:rPr lang="ar-JO" sz="3600" b="1" dirty="0">
                <a:solidFill>
                  <a:srgbClr val="C00000"/>
                </a:solidFill>
                <a:effectLst/>
                <a:latin typeface="Accordance" panose="00000400000000000000" pitchFamily="2" charset="-78"/>
                <a:ea typeface="Accordance" panose="00000400000000000000" pitchFamily="2" charset="-78"/>
                <a:cs typeface="Accordance" panose="00000400000000000000" pitchFamily="2" charset="-78"/>
              </a:rPr>
              <a:t> وثابتين</a:t>
            </a:r>
            <a:r>
              <a:rPr lang="ar-SA" sz="3600" b="1" dirty="0">
                <a:solidFill>
                  <a:srgbClr val="C00000"/>
                </a:solidFill>
                <a:effectLst/>
                <a:latin typeface="Accordance" panose="00000400000000000000" pitchFamily="2" charset="-78"/>
                <a:ea typeface="Accordance" panose="00000400000000000000" pitchFamily="2" charset="-78"/>
                <a:cs typeface="Accordance" panose="00000400000000000000" pitchFamily="2" charset="-78"/>
              </a:rPr>
              <a:t>...</a:t>
            </a:r>
            <a:endParaRPr kumimoji="0" lang="en-US" sz="3600" b="1" dirty="0">
              <a:solidFill>
                <a:srgbClr val="C00000"/>
              </a:solidFill>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5" name="Rectangle 3"/>
          <p:cNvSpPr txBox="1">
            <a:spLocks noChangeArrowheads="1"/>
          </p:cNvSpPr>
          <p:nvPr/>
        </p:nvSpPr>
        <p:spPr bwMode="auto">
          <a:xfrm>
            <a:off x="-108520" y="6180174"/>
            <a:ext cx="9433048" cy="680120"/>
          </a:xfrm>
          <a:prstGeom prst="rect">
            <a:avLst/>
          </a:prstGeom>
          <a:solidFill>
            <a:srgbClr val="7030A0"/>
          </a:solidFill>
          <a:ln w="9525">
            <a:noFill/>
            <a:miter lim="800000"/>
            <a:headEnd/>
            <a:tailEnd/>
          </a:ln>
          <a:effectLst/>
        </p:spPr>
        <p:txBody>
          <a:bodyPr lIns="91408" tIns="45704" rIns="91408" bIns="45704" anchor="ctr"/>
          <a:lstStyle/>
          <a:p>
            <a:pPr marL="0" marR="0" lvl="0" indent="101565" algn="ctr" defTabSz="914400" rtl="1" eaLnBrk="1" fontAlgn="base" latinLnBrk="0" hangingPunct="1">
              <a:lnSpc>
                <a:spcPct val="110000"/>
              </a:lnSpc>
              <a:spcBef>
                <a:spcPct val="20000"/>
              </a:spcBef>
              <a:spcAft>
                <a:spcPct val="0"/>
              </a:spcAft>
              <a:buClr>
                <a:srgbClr val="960000"/>
              </a:buClr>
              <a:buSzPct val="100000"/>
              <a:buFontTx/>
              <a:buNone/>
              <a:tabLst/>
              <a:defRPr/>
            </a:pPr>
            <a:r>
              <a:rPr kumimoji="0" lang="ar-JO" sz="2800" b="1" i="0" u="none" strike="noStrike" kern="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المصادر حول حياة المسيح </a:t>
            </a:r>
            <a:r>
              <a:rPr kumimoji="0" lang="ar-JO" sz="2800" b="1" i="0" u="none" strike="noStrike" kern="0" cap="none" spc="0" normalizeH="0" baseline="0" noProof="0" dirty="0">
                <a:ln>
                  <a:noFill/>
                </a:ln>
                <a:solidFill>
                  <a:srgbClr val="FFFF00"/>
                </a:solidFill>
                <a:effectLst/>
                <a:uLnTx/>
                <a:uFillTx/>
                <a:latin typeface="Accordance" panose="00000400000000000000" pitchFamily="2" charset="-78"/>
                <a:ea typeface="Accordance" panose="00000400000000000000" pitchFamily="2" charset="-78"/>
                <a:cs typeface="Accordance" panose="00000400000000000000" pitchFamily="2" charset="-78"/>
              </a:rPr>
              <a:t>موثوقٌ بها</a:t>
            </a:r>
            <a:r>
              <a:rPr kumimoji="0" lang="ar-JO" sz="2800" b="1" i="0" u="none" strike="noStrike" kern="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 (لوقا 1: 1-4).</a:t>
            </a:r>
          </a:p>
        </p:txBody>
      </p:sp>
      <p:sp>
        <p:nvSpPr>
          <p:cNvPr id="12" name="Rectangle 2">
            <a:extLst>
              <a:ext uri="{FF2B5EF4-FFF2-40B4-BE49-F238E27FC236}">
                <a16:creationId xmlns:a16="http://schemas.microsoft.com/office/drawing/2014/main" id="{5631AB0F-7E3E-FA4D-89E2-8343FEC3A9DB}"/>
              </a:ext>
            </a:extLst>
          </p:cNvPr>
          <p:cNvSpPr txBox="1">
            <a:spLocks noChangeArrowheads="1"/>
          </p:cNvSpPr>
          <p:nvPr/>
        </p:nvSpPr>
        <p:spPr bwMode="auto">
          <a:xfrm>
            <a:off x="-120008" y="144771"/>
            <a:ext cx="3553503" cy="16772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 في حقيقة إيماننا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بيسوع</a:t>
            </a:r>
            <a:endParaRPr kumimoji="0" lang="en-US" sz="3600" b="1" i="0" u="none" strike="noStrike" kern="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4" name="Rectangle 2">
            <a:extLst>
              <a:ext uri="{FF2B5EF4-FFF2-40B4-BE49-F238E27FC236}">
                <a16:creationId xmlns:a16="http://schemas.microsoft.com/office/drawing/2014/main" id="{33C42E64-E3E7-3542-8DE1-EAD2A8575D88}"/>
              </a:ext>
            </a:extLst>
          </p:cNvPr>
          <p:cNvSpPr txBox="1">
            <a:spLocks noChangeArrowheads="1"/>
          </p:cNvSpPr>
          <p:nvPr/>
        </p:nvSpPr>
        <p:spPr bwMode="auto">
          <a:xfrm>
            <a:off x="3220001" y="764704"/>
            <a:ext cx="2368907"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32"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لوقا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Tree>
    <p:extLst>
      <p:ext uri="{BB962C8B-B14F-4D97-AF65-F5344CB8AC3E}">
        <p14:creationId xmlns:p14="http://schemas.microsoft.com/office/powerpoint/2010/main" val="289481107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21B2D6-3E62-9143-84D5-BBCB7BDA54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36" y="0"/>
            <a:ext cx="9272407" cy="6957392"/>
          </a:xfrm>
          <a:prstGeom prst="rect">
            <a:avLst/>
          </a:prstGeom>
        </p:spPr>
      </p:pic>
      <p:sp>
        <p:nvSpPr>
          <p:cNvPr id="5" name="Rectangle 4"/>
          <p:cNvSpPr/>
          <p:nvPr/>
        </p:nvSpPr>
        <p:spPr>
          <a:xfrm>
            <a:off x="1043608" y="1370460"/>
            <a:ext cx="7200801" cy="3785652"/>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rtl="1"/>
            <a:r>
              <a:rPr lang="ar-SA" sz="4800" b="1" dirty="0">
                <a:latin typeface="Traditional Arabic" panose="02020603050405020304" pitchFamily="18" charset="-78"/>
                <a:cs typeface="Traditional Arabic" panose="02020603050405020304" pitchFamily="18" charset="-78"/>
              </a:rPr>
              <a:t>لوقا ١ : ١-٢</a:t>
            </a:r>
          </a:p>
          <a:p>
            <a:pPr algn="ctr" rtl="1"/>
            <a:r>
              <a:rPr lang="ar-SA" sz="4800" b="1" dirty="0">
                <a:latin typeface="Traditional Arabic" panose="02020603050405020304" pitchFamily="18" charset="-78"/>
                <a:cs typeface="Traditional Arabic" panose="02020603050405020304" pitchFamily="18" charset="-78"/>
              </a:rPr>
              <a:t>١ إِذْ كَانَ كَثِيرُونَ قَدْ أَخَذُوا بِتَأْلِيفِ قِصَّةٍ فِي الأُمُورِ الْمُتَيَقَّنَةِ عِنْدَنَا </a:t>
            </a:r>
            <a:br>
              <a:rPr lang="en-US" sz="4800" b="1" dirty="0">
                <a:latin typeface="Traditional Arabic" panose="02020603050405020304" pitchFamily="18" charset="-78"/>
                <a:cs typeface="Traditional Arabic" panose="02020603050405020304" pitchFamily="18" charset="-78"/>
              </a:rPr>
            </a:br>
            <a:r>
              <a:rPr lang="ar-SA" sz="4800" b="1" dirty="0">
                <a:latin typeface="Traditional Arabic" panose="02020603050405020304" pitchFamily="18" charset="-78"/>
                <a:cs typeface="Traditional Arabic" panose="02020603050405020304" pitchFamily="18" charset="-78"/>
              </a:rPr>
              <a:t>٢ كَمَا سَلَّمَهَا إِلَيْنَا الَّذِينَ كَانُوا مُنْذُ الْبَدْءِ مُعَايِنِينَ وَخُدَّاماً لِلْكَلِمَةِ</a:t>
            </a:r>
            <a:endParaRPr lang="en-US" sz="4800" b="1"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287563523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21B2D6-3E62-9143-84D5-BBCB7BDA54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5" name="Rectangle 4"/>
          <p:cNvSpPr/>
          <p:nvPr/>
        </p:nvSpPr>
        <p:spPr>
          <a:xfrm>
            <a:off x="1187623" y="1434256"/>
            <a:ext cx="7056785" cy="3785652"/>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rtl="1"/>
            <a:r>
              <a:rPr lang="ar-SA" sz="4800" b="1" dirty="0">
                <a:latin typeface="Traditional Arabic" panose="02020603050405020304" pitchFamily="18" charset="-78"/>
                <a:cs typeface="Traditional Arabic" panose="02020603050405020304" pitchFamily="18" charset="-78"/>
              </a:rPr>
              <a:t>لوقا ١ : ٣-٤</a:t>
            </a:r>
          </a:p>
          <a:p>
            <a:pPr algn="ctr" rtl="1"/>
            <a:r>
              <a:rPr lang="ar-SA" sz="4800" b="1" dirty="0">
                <a:latin typeface="Traditional Arabic" panose="02020603050405020304" pitchFamily="18" charset="-78"/>
                <a:cs typeface="Traditional Arabic" panose="02020603050405020304" pitchFamily="18" charset="-78"/>
              </a:rPr>
              <a:t>٣ رَأَيْتُ أَنَا أَيْضاً إِذْ قَدْ تَتَبَّعْتُ كُلَّ شَيْءٍ مِنَ الأَوَّلِ بِتَدْقِيقٍ أَنْ أَكْتُبَ عَلَى التَّوَالِي إِلَيْكَ أَيُّهَا الْعَزِيزُ </a:t>
            </a:r>
            <a:r>
              <a:rPr lang="ar-SA" sz="4800" b="1" dirty="0" err="1">
                <a:latin typeface="Traditional Arabic" panose="02020603050405020304" pitchFamily="18" charset="-78"/>
                <a:cs typeface="Traditional Arabic" panose="02020603050405020304" pitchFamily="18" charset="-78"/>
              </a:rPr>
              <a:t>ثَاوُفِيلُسُ</a:t>
            </a:r>
            <a:r>
              <a:rPr lang="ar-SA" sz="4800" b="1" dirty="0">
                <a:latin typeface="Traditional Arabic" panose="02020603050405020304" pitchFamily="18" charset="-78"/>
                <a:cs typeface="Traditional Arabic" panose="02020603050405020304" pitchFamily="18" charset="-78"/>
              </a:rPr>
              <a:t> ٤ لِتَعْرِفَ صِحَّةَ الْكَلاَمِ الَّذِي عُلِّمْتَ بِهِ. </a:t>
            </a:r>
          </a:p>
        </p:txBody>
      </p:sp>
    </p:spTree>
    <p:extLst>
      <p:ext uri="{BB962C8B-B14F-4D97-AF65-F5344CB8AC3E}">
        <p14:creationId xmlns:p14="http://schemas.microsoft.com/office/powerpoint/2010/main" val="153508590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6BF609-DDC6-2147-9DEA-23BA289BD7DE}"/>
              </a:ext>
            </a:extLst>
          </p:cNvPr>
          <p:cNvPicPr>
            <a:picLocks noChangeAspect="1"/>
          </p:cNvPicPr>
          <p:nvPr/>
        </p:nvPicPr>
        <p:blipFill>
          <a:blip r:embed="rId4"/>
          <a:stretch>
            <a:fillRect/>
          </a:stretch>
        </p:blipFill>
        <p:spPr>
          <a:xfrm>
            <a:off x="3220001" y="-99392"/>
            <a:ext cx="2216095" cy="2216095"/>
          </a:xfrm>
          <a:prstGeom prst="rect">
            <a:avLst/>
          </a:prstGeom>
        </p:spPr>
      </p:pic>
      <p:sp>
        <p:nvSpPr>
          <p:cNvPr id="133122" name="Rectangle 2"/>
          <p:cNvSpPr>
            <a:spLocks noGrp="1" noChangeArrowheads="1"/>
          </p:cNvSpPr>
          <p:nvPr>
            <p:ph type="ctrTitle"/>
          </p:nvPr>
        </p:nvSpPr>
        <p:spPr>
          <a:xfrm>
            <a:off x="5605884" y="57050"/>
            <a:ext cx="3175645" cy="1677268"/>
          </a:xfrm>
          <a:effectLst/>
        </p:spPr>
        <p:txBody>
          <a:bodyPr anchor="t"/>
          <a:lstStyle/>
          <a:p>
            <a:pPr eaLnBrk="1" hangingPunct="1">
              <a:defRPr/>
            </a:pPr>
            <a:r>
              <a:rPr lang="ar-SA" sz="3600" b="1" dirty="0">
                <a:solidFill>
                  <a:srgbClr val="000000"/>
                </a:solidFill>
                <a:effectLst/>
                <a:latin typeface="Accordance" panose="00000400000000000000" pitchFamily="2" charset="-78"/>
                <a:ea typeface="Accordance" panose="00000400000000000000" pitchFamily="2" charset="-78"/>
                <a:cs typeface="Accordance" panose="00000400000000000000" pitchFamily="2" charset="-78"/>
              </a:rPr>
              <a:t>كيف نكون </a:t>
            </a:r>
            <a:br>
              <a:rPr lang="ar-SA" sz="3600" b="1" dirty="0">
                <a:solidFill>
                  <a:srgbClr val="000000"/>
                </a:solidFill>
                <a:effectLst/>
                <a:latin typeface="Accordance" panose="00000400000000000000" pitchFamily="2" charset="-78"/>
                <a:ea typeface="Accordance" panose="00000400000000000000" pitchFamily="2" charset="-78"/>
                <a:cs typeface="Accordance" panose="00000400000000000000" pitchFamily="2" charset="-78"/>
              </a:rPr>
            </a:br>
            <a:r>
              <a:rPr lang="ar-SA" sz="3600" b="1" dirty="0">
                <a:solidFill>
                  <a:srgbClr val="000000"/>
                </a:solidFill>
                <a:cs typeface="Accordance" panose="00000400000000000000" pitchFamily="2" charset="-78"/>
              </a:rPr>
              <a:t>متأك</a:t>
            </a:r>
            <a:r>
              <a:rPr lang="ar-JO" sz="3600" b="1" dirty="0">
                <a:solidFill>
                  <a:srgbClr val="C00000"/>
                </a:solidFill>
                <a:effectLst/>
                <a:latin typeface="Accordance" panose="00000400000000000000" pitchFamily="2" charset="-78"/>
                <a:ea typeface="Accordance" panose="00000400000000000000" pitchFamily="2" charset="-78"/>
                <a:cs typeface="Accordance" panose="00000400000000000000" pitchFamily="2" charset="-78"/>
              </a:rPr>
              <a:t>ِّ</a:t>
            </a:r>
            <a:r>
              <a:rPr lang="ar-SA" sz="3600" b="1" dirty="0">
                <a:solidFill>
                  <a:srgbClr val="000000"/>
                </a:solidFill>
                <a:cs typeface="Accordance" panose="00000400000000000000" pitchFamily="2" charset="-78"/>
              </a:rPr>
              <a:t>دين</a:t>
            </a:r>
            <a:r>
              <a:rPr lang="ar-JO" sz="3600" b="1" dirty="0">
                <a:solidFill>
                  <a:srgbClr val="C00000"/>
                </a:solidFill>
                <a:effectLst/>
                <a:latin typeface="Accordance" panose="00000400000000000000" pitchFamily="2" charset="-78"/>
                <a:ea typeface="Accordance" panose="00000400000000000000" pitchFamily="2" charset="-78"/>
                <a:cs typeface="Accordance" panose="00000400000000000000" pitchFamily="2" charset="-78"/>
              </a:rPr>
              <a:t> وثابتين</a:t>
            </a:r>
            <a:r>
              <a:rPr lang="ar-SA" sz="3600" b="1" dirty="0">
                <a:solidFill>
                  <a:srgbClr val="C00000"/>
                </a:solidFill>
                <a:effectLst/>
                <a:latin typeface="Accordance" panose="00000400000000000000" pitchFamily="2" charset="-78"/>
                <a:ea typeface="Accordance" panose="00000400000000000000" pitchFamily="2" charset="-78"/>
                <a:cs typeface="Accordance" panose="00000400000000000000" pitchFamily="2" charset="-78"/>
              </a:rPr>
              <a:t>...</a:t>
            </a:r>
            <a:endParaRPr kumimoji="0" lang="en-US" sz="3600" b="1" dirty="0">
              <a:solidFill>
                <a:srgbClr val="C00000"/>
              </a:solidFill>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8" name="Rectangle 3">
            <a:extLst>
              <a:ext uri="{FF2B5EF4-FFF2-40B4-BE49-F238E27FC236}">
                <a16:creationId xmlns:a16="http://schemas.microsoft.com/office/drawing/2014/main" id="{2386AC36-F846-694A-9751-0B179F1B533B}"/>
              </a:ext>
            </a:extLst>
          </p:cNvPr>
          <p:cNvSpPr txBox="1">
            <a:spLocks noChangeArrowheads="1"/>
          </p:cNvSpPr>
          <p:nvPr/>
        </p:nvSpPr>
        <p:spPr bwMode="auto">
          <a:xfrm>
            <a:off x="212685" y="5060094"/>
            <a:ext cx="8751803" cy="1264278"/>
          </a:xfrm>
          <a:prstGeom prst="rect">
            <a:avLst/>
          </a:prstGeom>
          <a:solidFill>
            <a:srgbClr val="002060"/>
          </a:solidFill>
          <a:ln w="9525">
            <a:noFill/>
            <a:miter lim="800000"/>
            <a:headEnd/>
            <a:tailEnd/>
          </a:ln>
          <a:effectLst/>
        </p:spPr>
        <p:txBody>
          <a:bodyPr lIns="91408" tIns="45704" rIns="91408" bIns="45704" anchor="ctr"/>
          <a:lstStyle/>
          <a:p>
            <a:pPr marL="0" marR="0" lvl="0" indent="101565" algn="ctr" defTabSz="914400" rtl="1" eaLnBrk="1" fontAlgn="base" latinLnBrk="0" hangingPunct="1">
              <a:lnSpc>
                <a:spcPct val="110000"/>
              </a:lnSpc>
              <a:spcBef>
                <a:spcPct val="20000"/>
              </a:spcBef>
              <a:spcAft>
                <a:spcPct val="0"/>
              </a:spcAft>
              <a:buClr>
                <a:srgbClr val="960000"/>
              </a:buClr>
              <a:buSzPct val="100000"/>
              <a:buFontTx/>
              <a:buNone/>
              <a:tabLst/>
              <a:defRPr/>
            </a:pPr>
            <a:r>
              <a:rPr kumimoji="0" lang="ar-JO" sz="2800" b="1" i="0" u="none" strike="noStrike" kern="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أرسل الله يسوع ليكون مُخَلِّص اليهود </a:t>
            </a:r>
            <a:r>
              <a:rPr kumimoji="0" lang="ar-JO" sz="2800" b="1" i="0" u="none" strike="noStrike" kern="0" cap="none" spc="0" normalizeH="0" baseline="0" noProof="0" dirty="0">
                <a:ln>
                  <a:noFill/>
                </a:ln>
                <a:solidFill>
                  <a:srgbClr val="FFFF00"/>
                </a:solidFill>
                <a:effectLst/>
                <a:uLnTx/>
                <a:uFillTx/>
                <a:latin typeface="Accordance" panose="00000400000000000000" pitchFamily="2" charset="-78"/>
                <a:ea typeface="Accordance" panose="00000400000000000000" pitchFamily="2" charset="-78"/>
                <a:cs typeface="Accordance" panose="00000400000000000000" pitchFamily="2" charset="-78"/>
              </a:rPr>
              <a:t>والعالَم</a:t>
            </a:r>
            <a:br>
              <a:rPr kumimoji="0" lang="en-US" sz="2800" b="1" i="0" u="none" strike="noStrike" kern="0" cap="none" spc="0" normalizeH="0" baseline="0" noProof="0" dirty="0">
                <a:ln>
                  <a:noFill/>
                </a:ln>
                <a:solidFill>
                  <a:srgbClr val="FFFF00"/>
                </a:solidFill>
                <a:effectLst/>
                <a:uLnTx/>
                <a:uFillTx/>
                <a:latin typeface="Accordance" panose="00000400000000000000" pitchFamily="2" charset="-78"/>
                <a:ea typeface="Accordance" panose="00000400000000000000" pitchFamily="2" charset="-78"/>
                <a:cs typeface="Accordance" panose="00000400000000000000" pitchFamily="2" charset="-78"/>
              </a:rPr>
            </a:br>
            <a:r>
              <a:rPr kumimoji="0" lang="ar-JO" sz="2800" b="1" i="0" u="none" strike="noStrike" kern="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 (لوقا 1: 5 – 4: 13).</a:t>
            </a:r>
            <a:endParaRPr kumimoji="0" lang="en-US" sz="2800" b="1" i="0" u="none" strike="noStrike" kern="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5" name="Rectangle 3"/>
          <p:cNvSpPr txBox="1">
            <a:spLocks noChangeArrowheads="1"/>
          </p:cNvSpPr>
          <p:nvPr/>
        </p:nvSpPr>
        <p:spPr bwMode="auto">
          <a:xfrm>
            <a:off x="-108520" y="6180174"/>
            <a:ext cx="9433048" cy="680120"/>
          </a:xfrm>
          <a:prstGeom prst="rect">
            <a:avLst/>
          </a:prstGeom>
          <a:solidFill>
            <a:srgbClr val="7030A0"/>
          </a:solidFill>
          <a:ln w="9525">
            <a:noFill/>
            <a:miter lim="800000"/>
            <a:headEnd/>
            <a:tailEnd/>
          </a:ln>
          <a:effectLst/>
        </p:spPr>
        <p:txBody>
          <a:bodyPr lIns="91408" tIns="45704" rIns="91408" bIns="45704" anchor="ctr"/>
          <a:lstStyle/>
          <a:p>
            <a:pPr lvl="0" indent="101565" algn="ctr" rtl="1" eaLnBrk="1" hangingPunct="1">
              <a:lnSpc>
                <a:spcPct val="110000"/>
              </a:lnSpc>
              <a:spcBef>
                <a:spcPct val="20000"/>
              </a:spcBef>
              <a:buClr>
                <a:srgbClr val="960000"/>
              </a:buClr>
              <a:buSzPct val="100000"/>
              <a:defRPr/>
            </a:pPr>
            <a:r>
              <a:rPr lang="ar-JO" sz="2800" b="1" kern="0" dirty="0">
                <a:solidFill>
                  <a:srgbClr val="FFFFFF"/>
                </a:solidFill>
                <a:latin typeface="Accordance" panose="00000400000000000000" pitchFamily="2" charset="-78"/>
                <a:ea typeface="Accordance" panose="00000400000000000000" pitchFamily="2" charset="-78"/>
                <a:cs typeface="Accordance" panose="00000400000000000000" pitchFamily="2" charset="-78"/>
              </a:rPr>
              <a:t>المصادر حول حياة المسيح </a:t>
            </a:r>
            <a:r>
              <a:rPr lang="ar-JO" sz="2800" b="1" kern="0" dirty="0">
                <a:solidFill>
                  <a:srgbClr val="FFFF00"/>
                </a:solidFill>
                <a:latin typeface="Accordance" panose="00000400000000000000" pitchFamily="2" charset="-78"/>
                <a:ea typeface="Accordance" panose="00000400000000000000" pitchFamily="2" charset="-78"/>
                <a:cs typeface="Accordance" panose="00000400000000000000" pitchFamily="2" charset="-78"/>
              </a:rPr>
              <a:t>موثوقٌ بها</a:t>
            </a:r>
            <a:r>
              <a:rPr lang="ar-JO" sz="2800" b="1" kern="0" dirty="0">
                <a:solidFill>
                  <a:srgbClr val="FFFFFF"/>
                </a:solidFill>
                <a:latin typeface="Accordance" panose="00000400000000000000" pitchFamily="2" charset="-78"/>
                <a:ea typeface="Accordance" panose="00000400000000000000" pitchFamily="2" charset="-78"/>
                <a:cs typeface="Accordance" panose="00000400000000000000" pitchFamily="2" charset="-78"/>
              </a:rPr>
              <a:t> (لوقا 1: 1-4).</a:t>
            </a:r>
          </a:p>
        </p:txBody>
      </p:sp>
      <p:sp>
        <p:nvSpPr>
          <p:cNvPr id="12" name="Rectangle 2">
            <a:extLst>
              <a:ext uri="{FF2B5EF4-FFF2-40B4-BE49-F238E27FC236}">
                <a16:creationId xmlns:a16="http://schemas.microsoft.com/office/drawing/2014/main" id="{5631AB0F-7E3E-FA4D-89E2-8343FEC3A9DB}"/>
              </a:ext>
            </a:extLst>
          </p:cNvPr>
          <p:cNvSpPr txBox="1">
            <a:spLocks noChangeArrowheads="1"/>
          </p:cNvSpPr>
          <p:nvPr/>
        </p:nvSpPr>
        <p:spPr bwMode="auto">
          <a:xfrm>
            <a:off x="-108520" y="120638"/>
            <a:ext cx="3553503" cy="16772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 في حقيقة إيماننا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بيسوع</a:t>
            </a:r>
            <a:endParaRPr kumimoji="0" lang="en-US" sz="3600" b="1" i="0" u="none" strike="noStrike" kern="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4" name="Rectangle 2">
            <a:extLst>
              <a:ext uri="{FF2B5EF4-FFF2-40B4-BE49-F238E27FC236}">
                <a16:creationId xmlns:a16="http://schemas.microsoft.com/office/drawing/2014/main" id="{33C42E64-E3E7-3542-8DE1-EAD2A8575D88}"/>
              </a:ext>
            </a:extLst>
          </p:cNvPr>
          <p:cNvSpPr txBox="1">
            <a:spLocks noChangeArrowheads="1"/>
          </p:cNvSpPr>
          <p:nvPr/>
        </p:nvSpPr>
        <p:spPr bwMode="auto">
          <a:xfrm>
            <a:off x="3220001" y="764704"/>
            <a:ext cx="2368907"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32"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لوقا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Tree>
    <p:extLst>
      <p:ext uri="{BB962C8B-B14F-4D97-AF65-F5344CB8AC3E}">
        <p14:creationId xmlns:p14="http://schemas.microsoft.com/office/powerpoint/2010/main" val="205565259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116"/>
            <a:ext cx="9277633" cy="695850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7" y="4077073"/>
            <a:ext cx="6948487" cy="1754294"/>
          </a:xfrm>
          <a:prstGeom prst="rect">
            <a:avLst/>
          </a:prstGeom>
          <a:noFill/>
        </p:spPr>
        <p:txBody>
          <a:bodyPr lIns="91408" tIns="45704" rIns="91408" bIns="45704">
            <a:spAutoFit/>
          </a:bodyPr>
          <a:lstStyle/>
          <a:p>
            <a:pPr algn="r" rtl="1">
              <a:defRPr/>
            </a:pPr>
            <a:r>
              <a:rPr lang="ar-JO" sz="5400" b="1" dirty="0">
                <a:solidFill>
                  <a:srgbClr val="6BCBF4"/>
                </a:solidFill>
                <a:effectLst>
                  <a:glow rad="101600">
                    <a:prstClr val="black">
                      <a:alpha val="75000"/>
                    </a:prstClr>
                  </a:glow>
                  <a:outerShdw blurRad="50800" dist="88900" dir="2700000" algn="tl" rotWithShape="0">
                    <a:srgbClr val="000000"/>
                  </a:outerShdw>
                </a:effectLst>
                <a:latin typeface="Traditional Arabic" panose="02020603050405020304" pitchFamily="18" charset="-78"/>
                <a:ea typeface="MS PGothic" pitchFamily="34" charset="-128"/>
                <a:cs typeface="Traditional Arabic" panose="02020603050405020304" pitchFamily="18" charset="-78"/>
              </a:rPr>
              <a:t>يتلقَّى زكريَّا وعداً</a:t>
            </a:r>
          </a:p>
          <a:p>
            <a:pPr algn="r" rtl="1">
              <a:defRPr/>
            </a:pPr>
            <a:r>
              <a:rPr lang="ar-JO" sz="5400" b="1" dirty="0">
                <a:solidFill>
                  <a:srgbClr val="6BCBF4"/>
                </a:solidFill>
                <a:effectLst>
                  <a:glow rad="101600">
                    <a:prstClr val="black">
                      <a:alpha val="75000"/>
                    </a:prstClr>
                  </a:glow>
                  <a:outerShdw blurRad="50800" dist="88900" dir="2700000" algn="tl" rotWithShape="0">
                    <a:srgbClr val="000000"/>
                  </a:outerShdw>
                </a:effectLst>
                <a:latin typeface="Traditional Arabic" panose="02020603050405020304" pitchFamily="18" charset="-78"/>
                <a:ea typeface="MS PGothic" pitchFamily="34" charset="-128"/>
                <a:cs typeface="Traditional Arabic" panose="02020603050405020304" pitchFamily="18" charset="-78"/>
              </a:rPr>
              <a:t>بولادة ابنٍ له</a:t>
            </a:r>
            <a:endParaRPr lang="en-US" sz="5400" b="1" dirty="0">
              <a:solidFill>
                <a:srgbClr val="6BCBF4"/>
              </a:solidFill>
              <a:effectLst>
                <a:glow rad="101600">
                  <a:prstClr val="black">
                    <a:alpha val="75000"/>
                  </a:prstClr>
                </a:glow>
                <a:outerShdw blurRad="50800" dist="88900" dir="2700000" algn="tl" rotWithShape="0">
                  <a:srgbClr val="000000"/>
                </a:outerShdw>
              </a:effectLst>
              <a:latin typeface="Traditional Arabic" panose="02020603050405020304" pitchFamily="18" charset="-78"/>
              <a:ea typeface="MS PGothic" pitchFamily="34" charset="-128"/>
              <a:cs typeface="Traditional Arabic" panose="02020603050405020304" pitchFamily="18" charset="-78"/>
            </a:endParaRPr>
          </a:p>
        </p:txBody>
      </p:sp>
      <p:sp>
        <p:nvSpPr>
          <p:cNvPr id="4" name="TextBox 3"/>
          <p:cNvSpPr txBox="1"/>
          <p:nvPr/>
        </p:nvSpPr>
        <p:spPr>
          <a:xfrm>
            <a:off x="479401" y="11708"/>
            <a:ext cx="5487335" cy="707854"/>
          </a:xfrm>
          <a:prstGeom prst="rect">
            <a:avLst/>
          </a:prstGeom>
          <a:noFill/>
        </p:spPr>
        <p:txBody>
          <a:bodyPr wrap="none" lIns="91408" tIns="45704" rIns="91408" bIns="45704">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Traditional Arabic" panose="02020603050405020304" pitchFamily="18" charset="-78"/>
                <a:cs typeface="Traditional Arabic" panose="02020603050405020304" pitchFamily="18" charset="-78"/>
              </a:rPr>
              <a:t>لوقا 1: 5-25، 39-45، 57-80</a:t>
            </a:r>
            <a:endPar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Traditional Arabic" panose="02020603050405020304" pitchFamily="18" charset="-78"/>
              <a:cs typeface="Traditional Arabic" panose="02020603050405020304" pitchFamily="18" charset="-78"/>
            </a:endParaRP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12"/>
          <p:cNvGrpSpPr/>
          <p:nvPr/>
        </p:nvGrpSpPr>
        <p:grpSpPr>
          <a:xfrm>
            <a:off x="124854" y="4538721"/>
            <a:ext cx="2646946" cy="1592508"/>
            <a:chOff x="5508104" y="620689"/>
            <a:chExt cx="3456896" cy="1592508"/>
          </a:xfrm>
        </p:grpSpPr>
        <p:grpSp>
          <p:nvGrpSpPr>
            <p:cNvPr id="14" name="Group 13"/>
            <p:cNvGrpSpPr/>
            <p:nvPr/>
          </p:nvGrpSpPr>
          <p:grpSpPr>
            <a:xfrm>
              <a:off x="5508104" y="620689"/>
              <a:ext cx="2660102" cy="1394677"/>
              <a:chOff x="5508104" y="620689"/>
              <a:chExt cx="2660102" cy="1394677"/>
            </a:xfrm>
          </p:grpSpPr>
          <p:pic>
            <p:nvPicPr>
              <p:cNvPr id="16"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7" name="Rectangle 16"/>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raditional Arabic" panose="02020603050405020304" pitchFamily="18" charset="-78"/>
                  <a:cs typeface="Traditional Arabic" panose="02020603050405020304" pitchFamily="18" charset="-78"/>
                </a:endParaRPr>
              </a:p>
            </p:txBody>
          </p:sp>
        </p:grpSp>
        <p:sp>
          <p:nvSpPr>
            <p:cNvPr id="15" name="TextBox 14"/>
            <p:cNvSpPr txBox="1"/>
            <p:nvPr/>
          </p:nvSpPr>
          <p:spPr>
            <a:xfrm>
              <a:off x="5971140" y="648153"/>
              <a:ext cx="2993860" cy="1565044"/>
            </a:xfrm>
            <a:prstGeom prst="rect">
              <a:avLst/>
            </a:prstGeom>
            <a:noFill/>
          </p:spPr>
          <p:txBody>
            <a:bodyPr wrap="square" rtlCol="0">
              <a:spAutoFit/>
            </a:bodyPr>
            <a:lstStyle/>
            <a:p>
              <a:pPr marL="0" marR="0" lvl="0" indent="0" algn="ctr" defTabSz="914400" rtl="1"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Traditional Arabic" panose="02020603050405020304" pitchFamily="18" charset="-78"/>
                  <a:cs typeface="Traditional Arabic" panose="02020603050405020304" pitchFamily="18" charset="-78"/>
                </a:rPr>
                <a:t>صور</a:t>
              </a:r>
              <a:endParaRPr kumimoji="0" lang="en-US" altLang="zh-CN" sz="4400" b="0" i="0" u="none" strike="noStrike" kern="0" cap="none" spc="-250" normalizeH="0" baseline="0" noProof="0" dirty="0">
                <a:ln>
                  <a:noFill/>
                </a:ln>
                <a:solidFill>
                  <a:srgbClr val="002060"/>
                </a:solidFill>
                <a:effectLst/>
                <a:uLnTx/>
                <a:uFillTx/>
                <a:latin typeface="Traditional Arabic" panose="02020603050405020304" pitchFamily="18" charset="-78"/>
                <a:cs typeface="Traditional Arabic" panose="02020603050405020304" pitchFamily="18" charset="-78"/>
              </a:endParaRPr>
            </a:p>
            <a:p>
              <a:pPr marL="0" marR="0" lvl="0" indent="0" algn="ctr" defTabSz="914400" rtl="1"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Traditional Arabic" panose="02020603050405020304" pitchFamily="18" charset="-78"/>
                  <a:cs typeface="Traditional Arabic" panose="02020603050405020304" pitchFamily="18" charset="-78"/>
                </a:rPr>
                <a:t>كتابية</a:t>
              </a:r>
              <a:endParaRPr kumimoji="0" lang="en-US" altLang="zh-CN" sz="4400" b="0" i="0" u="none" strike="noStrike" kern="0" cap="none" spc="-250" normalizeH="0" baseline="0" noProof="0" dirty="0">
                <a:ln>
                  <a:noFill/>
                </a:ln>
                <a:solidFill>
                  <a:srgbClr val="002060"/>
                </a:solidFill>
                <a:effectLst/>
                <a:uLnTx/>
                <a:uFillTx/>
                <a:latin typeface="Traditional Arabic" panose="02020603050405020304" pitchFamily="18" charset="-78"/>
                <a:cs typeface="Traditional Arabic" panose="02020603050405020304" pitchFamily="18" charset="-78"/>
              </a:endParaRPr>
            </a:p>
            <a:p>
              <a:pPr marL="0" marR="0" lvl="0" indent="0" algn="ctr" defTabSz="914400" rtl="1"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Traditional Arabic" panose="02020603050405020304" pitchFamily="18" charset="-78"/>
                  <a:cs typeface="Traditional Arabic" panose="02020603050405020304" pitchFamily="18" charset="-78"/>
                </a:rPr>
                <a:t>مجانية</a:t>
              </a:r>
            </a:p>
          </p:txBody>
        </p:sp>
      </p:grpSp>
    </p:spTree>
    <p:extLst>
      <p:ext uri="{BB962C8B-B14F-4D97-AF65-F5344CB8AC3E}">
        <p14:creationId xmlns:p14="http://schemas.microsoft.com/office/powerpoint/2010/main" val="987523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F66B700-8EE0-7A49-BCC4-1A45D8F81B5D}"/>
              </a:ext>
            </a:extLst>
          </p:cNvPr>
          <p:cNvSpPr txBox="1">
            <a:spLocks noChangeArrowheads="1"/>
          </p:cNvSpPr>
          <p:nvPr/>
        </p:nvSpPr>
        <p:spPr bwMode="auto">
          <a:xfrm>
            <a:off x="4427984" y="2018296"/>
            <a:ext cx="4690964" cy="370923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Traditional Arabic" panose="02020603050405020304" pitchFamily="18" charset="-78"/>
                <a:ea typeface="Accordance" panose="00000400000000000000" pitchFamily="2" charset="-78"/>
                <a:cs typeface="Traditional Arabic" panose="02020603050405020304" pitchFamily="18" charset="-78"/>
              </a:rPr>
              <a:t>بأنَّه قد وُضِعَتْ بذور الحياة على الأرض بواسطة كائناتٍ فضائيَّة، وهُم الذين بدأوا عمليَّة التطوُّر البيولوجيّ</a:t>
            </a:r>
            <a:endParaRPr kumimoji="0" lang="en-US" sz="5400" b="1" i="0" u="none" strike="noStrike" kern="0" cap="none" spc="0" normalizeH="0" baseline="0" noProof="0" dirty="0">
              <a:ln>
                <a:noFill/>
              </a:ln>
              <a:solidFill>
                <a:srgbClr val="FFFFFF"/>
              </a:solidFill>
              <a:effectLst>
                <a:glow rad="127000">
                  <a:srgbClr val="000000"/>
                </a:glow>
              </a:effectLst>
              <a:uLnTx/>
              <a:uFillTx/>
              <a:latin typeface="Traditional Arabic" panose="02020603050405020304" pitchFamily="18" charset="-78"/>
              <a:ea typeface="Accordance" panose="00000400000000000000" pitchFamily="2" charset="-78"/>
              <a:cs typeface="Traditional Arabic" panose="02020603050405020304" pitchFamily="18" charset="-78"/>
            </a:endParaRPr>
          </a:p>
        </p:txBody>
      </p:sp>
      <p:grpSp>
        <p:nvGrpSpPr>
          <p:cNvPr id="3" name="Group 2">
            <a:extLst>
              <a:ext uri="{FF2B5EF4-FFF2-40B4-BE49-F238E27FC236}">
                <a16:creationId xmlns:a16="http://schemas.microsoft.com/office/drawing/2014/main" id="{7995ED63-4568-4045-A7EC-CCFBE27ED477}"/>
              </a:ext>
            </a:extLst>
          </p:cNvPr>
          <p:cNvGrpSpPr/>
          <p:nvPr/>
        </p:nvGrpSpPr>
        <p:grpSpPr>
          <a:xfrm>
            <a:off x="-34163" y="0"/>
            <a:ext cx="4725125" cy="6858000"/>
            <a:chOff x="-34163" y="0"/>
            <a:chExt cx="4725125" cy="6858000"/>
          </a:xfrm>
        </p:grpSpPr>
        <p:pic>
          <p:nvPicPr>
            <p:cNvPr id="2" name="Picture 2" descr="http://www.bordersbookfestival.org/wp-content/uploads/2018/04/BBF18-Richard-Dawkins-BO-001.jpg">
              <a:extLst>
                <a:ext uri="{FF2B5EF4-FFF2-40B4-BE49-F238E27FC236}">
                  <a16:creationId xmlns:a16="http://schemas.microsoft.com/office/drawing/2014/main" id="{0664E8CE-3457-8B45-A586-787CC5F67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63"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756893E5-036B-CE4F-8125-D8206759F989}"/>
                </a:ext>
              </a:extLst>
            </p:cNvPr>
            <p:cNvSpPr txBox="1">
              <a:spLocks noChangeArrowheads="1"/>
            </p:cNvSpPr>
            <p:nvPr/>
          </p:nvSpPr>
          <p:spPr bwMode="auto">
            <a:xfrm>
              <a:off x="-1" y="5616924"/>
              <a:ext cx="4690963" cy="113986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Traditional Arabic" panose="02020603050405020304" pitchFamily="18" charset="-78"/>
                  <a:ea typeface="Accordance" panose="00000400000000000000" pitchFamily="2" charset="-78"/>
                  <a:cs typeface="Traditional Arabic" panose="02020603050405020304" pitchFamily="18" charset="-78"/>
                </a:rPr>
                <a:t>ريتشارد دوكنز</a:t>
              </a:r>
              <a:endParaRPr kumimoji="0" lang="en-US" sz="4000" b="1" i="0" u="none" strike="noStrike" kern="1200" cap="none" spc="0" normalizeH="0" baseline="0" noProof="0" dirty="0">
                <a:ln>
                  <a:noFill/>
                </a:ln>
                <a:solidFill>
                  <a:srgbClr val="FFFFFF"/>
                </a:solidFill>
                <a:effectLst/>
                <a:uLnTx/>
                <a:uFillTx/>
                <a:latin typeface="Traditional Arabic" panose="02020603050405020304" pitchFamily="18" charset="-78"/>
                <a:ea typeface="Accordance" panose="00000400000000000000" pitchFamily="2" charset="-78"/>
                <a:cs typeface="Traditional Arabic" panose="02020603050405020304" pitchFamily="18" charset="-78"/>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Traditional Arabic" panose="02020603050405020304" pitchFamily="18" charset="-78"/>
                  <a:ea typeface="Accordance" panose="00000400000000000000" pitchFamily="2" charset="-78"/>
                  <a:cs typeface="Traditional Arabic" panose="02020603050405020304" pitchFamily="18" charset="-78"/>
                </a:rPr>
                <a:t>(</a:t>
              </a:r>
              <a:r>
                <a:rPr lang="en-US" sz="2400" b="1" dirty="0"/>
                <a:t>Richard Dawkins</a:t>
              </a:r>
              <a:r>
                <a:rPr kumimoji="0" lang="ar-JO" sz="3200" b="1" i="0" u="none" strike="noStrike" kern="1200" cap="none" spc="0" normalizeH="0" baseline="0" noProof="0" dirty="0">
                  <a:ln>
                    <a:noFill/>
                  </a:ln>
                  <a:solidFill>
                    <a:srgbClr val="FFFFFF"/>
                  </a:solidFill>
                  <a:effectLst/>
                  <a:uLnTx/>
                  <a:uFillTx/>
                  <a:latin typeface="Traditional Arabic" panose="02020603050405020304" pitchFamily="18" charset="-78"/>
                  <a:ea typeface="Accordance" panose="00000400000000000000" pitchFamily="2" charset="-78"/>
                  <a:cs typeface="Traditional Arabic" panose="02020603050405020304" pitchFamily="18" charset="-78"/>
                </a:rPr>
                <a:t>)</a:t>
              </a:r>
              <a:endParaRPr kumimoji="0" lang="en-US" sz="3200" b="1" i="0" u="none" strike="noStrike" kern="0" cap="none" spc="0" normalizeH="0" baseline="0" noProof="0" dirty="0">
                <a:ln>
                  <a:noFill/>
                </a:ln>
                <a:solidFill>
                  <a:srgbClr val="FFFFFF"/>
                </a:solidFill>
                <a:effectLst>
                  <a:glow rad="127000">
                    <a:srgbClr val="000000"/>
                  </a:glow>
                </a:effectLst>
                <a:uLnTx/>
                <a:uFillTx/>
                <a:latin typeface="Traditional Arabic" panose="02020603050405020304" pitchFamily="18" charset="-78"/>
                <a:ea typeface="Accordance" panose="00000400000000000000" pitchFamily="2" charset="-78"/>
                <a:cs typeface="Traditional Arabic" panose="02020603050405020304" pitchFamily="18" charset="-78"/>
              </a:endParaRPr>
            </a:p>
          </p:txBody>
        </p:sp>
      </p:grpSp>
      <p:sp>
        <p:nvSpPr>
          <p:cNvPr id="900098" name="Rectangle 2"/>
          <p:cNvSpPr>
            <a:spLocks noGrp="1" noChangeArrowheads="1"/>
          </p:cNvSpPr>
          <p:nvPr>
            <p:ph type="ctrTitle"/>
          </p:nvPr>
        </p:nvSpPr>
        <p:spPr>
          <a:xfrm>
            <a:off x="4932040" y="232008"/>
            <a:ext cx="4211960" cy="1540808"/>
          </a:xfrm>
          <a:effectLst>
            <a:outerShdw blurRad="63500" dist="35921" dir="2700000" algn="ctr" rotWithShape="0">
              <a:schemeClr val="tx2">
                <a:alpha val="74998"/>
              </a:schemeClr>
            </a:outerShdw>
          </a:effectLst>
        </p:spPr>
        <p:txBody>
          <a:bodyPr/>
          <a:lstStyle/>
          <a:p>
            <a:pPr rtl="1">
              <a:defRPr/>
            </a:pPr>
            <a:r>
              <a:rPr lang="ar-JO" sz="5400" b="1" dirty="0">
                <a:effectLst>
                  <a:glow rad="127000">
                    <a:schemeClr val="tx1"/>
                  </a:glow>
                </a:effectLst>
                <a:latin typeface="Traditional Arabic" panose="02020603050405020304" pitchFamily="18" charset="-78"/>
                <a:ea typeface="Accordance" panose="00000400000000000000" pitchFamily="2" charset="-78"/>
                <a:cs typeface="Traditional Arabic" panose="02020603050405020304" pitchFamily="18" charset="-78"/>
              </a:rPr>
              <a:t>يؤمن الملايين...</a:t>
            </a:r>
            <a:endParaRPr lang="en-US" sz="5400" b="1" dirty="0">
              <a:effectLst>
                <a:glow rad="127000">
                  <a:schemeClr val="tx1"/>
                </a:glow>
              </a:effectLst>
              <a:latin typeface="Traditional Arabic" panose="02020603050405020304" pitchFamily="18" charset="-78"/>
              <a:ea typeface="Accordance" panose="00000400000000000000" pitchFamily="2" charset="-78"/>
              <a:cs typeface="Traditional Arabic" panose="02020603050405020304" pitchFamily="18" charset="-78"/>
            </a:endParaRPr>
          </a:p>
        </p:txBody>
      </p:sp>
    </p:spTree>
    <p:extLst>
      <p:ext uri="{BB962C8B-B14F-4D97-AF65-F5344CB8AC3E}">
        <p14:creationId xmlns:p14="http://schemas.microsoft.com/office/powerpoint/2010/main" val="26342172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4331" y="3212976"/>
            <a:ext cx="9145016" cy="923314"/>
          </a:xfrm>
          <a:prstGeom prst="rect">
            <a:avLst/>
          </a:prstGeom>
          <a:noFill/>
        </p:spPr>
        <p:txBody>
          <a:bodyPr wrap="square"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sz="5400" b="1" dirty="0">
                <a:solidFill>
                  <a:srgbClr val="6BCBF4"/>
                </a:solidFill>
                <a:effectLst>
                  <a:glow rad="101600">
                    <a:prstClr val="black">
                      <a:alpha val="75000"/>
                    </a:prstClr>
                  </a:glow>
                  <a:outerShdw blurRad="50800" dist="88900" dir="2700000" algn="tl" rotWithShape="0">
                    <a:srgbClr val="000000"/>
                  </a:outerShdw>
                </a:effectLst>
                <a:latin typeface="Traditional Arabic" panose="02020603050405020304" pitchFamily="18" charset="-78"/>
                <a:ea typeface="MS PGothic" pitchFamily="34" charset="-128"/>
                <a:cs typeface="Traditional Arabic" panose="02020603050405020304" pitchFamily="18" charset="-78"/>
              </a:rPr>
              <a:t>ملاكٌ يزور مريم</a:t>
            </a:r>
            <a:endParaRPr lang="en-US" sz="5400" b="1" dirty="0">
              <a:solidFill>
                <a:srgbClr val="6BCBF4"/>
              </a:solidFill>
              <a:effectLst>
                <a:glow rad="101600">
                  <a:prstClr val="black">
                    <a:alpha val="75000"/>
                  </a:prstClr>
                </a:glow>
                <a:outerShdw blurRad="50800" dist="88900" dir="2700000" algn="tl" rotWithShape="0">
                  <a:srgbClr val="000000"/>
                </a:outerShdw>
              </a:effectLst>
              <a:latin typeface="Traditional Arabic" panose="02020603050405020304" pitchFamily="18" charset="-78"/>
              <a:ea typeface="MS PGothic" pitchFamily="34" charset="-128"/>
              <a:cs typeface="Traditional Arabic" panose="02020603050405020304" pitchFamily="18" charset="-78"/>
            </a:endParaRPr>
          </a:p>
        </p:txBody>
      </p:sp>
      <p:sp>
        <p:nvSpPr>
          <p:cNvPr id="4" name="TextBox 3"/>
          <p:cNvSpPr txBox="1"/>
          <p:nvPr/>
        </p:nvSpPr>
        <p:spPr>
          <a:xfrm>
            <a:off x="3635896" y="5157192"/>
            <a:ext cx="5184576" cy="707870"/>
          </a:xfrm>
          <a:prstGeom prst="rect">
            <a:avLst/>
          </a:prstGeom>
          <a:noFill/>
        </p:spPr>
        <p:txBody>
          <a:bodyPr wrap="square" lIns="91408" tIns="45704" rIns="91408" bIns="45704">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Traditional Arabic" panose="02020603050405020304" pitchFamily="18" charset="-78"/>
                <a:cs typeface="Traditional Arabic" panose="02020603050405020304" pitchFamily="18" charset="-78"/>
              </a:rPr>
              <a:t>لوقا 1: 26-38</a:t>
            </a:r>
            <a:endPar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Traditional Arabic" panose="02020603050405020304" pitchFamily="18" charset="-78"/>
              <a:cs typeface="Traditional Arabic" panose="02020603050405020304" pitchFamily="18" charset="-78"/>
            </a:endParaRP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7065921B-76F5-07BC-FA8A-0BB26150B02A}"/>
              </a:ext>
            </a:extLst>
          </p:cNvPr>
          <p:cNvGrpSpPr/>
          <p:nvPr/>
        </p:nvGrpSpPr>
        <p:grpSpPr>
          <a:xfrm>
            <a:off x="124854" y="4538721"/>
            <a:ext cx="2430922" cy="1592508"/>
            <a:chOff x="5508104" y="620689"/>
            <a:chExt cx="3456896" cy="1592508"/>
          </a:xfrm>
        </p:grpSpPr>
        <p:grpSp>
          <p:nvGrpSpPr>
            <p:cNvPr id="5" name="Group 4">
              <a:extLst>
                <a:ext uri="{FF2B5EF4-FFF2-40B4-BE49-F238E27FC236}">
                  <a16:creationId xmlns:a16="http://schemas.microsoft.com/office/drawing/2014/main" id="{29F35B74-8DE2-5874-7892-2AA23CDB8BD9}"/>
                </a:ext>
              </a:extLst>
            </p:cNvPr>
            <p:cNvGrpSpPr/>
            <p:nvPr/>
          </p:nvGrpSpPr>
          <p:grpSpPr>
            <a:xfrm>
              <a:off x="5508104" y="620689"/>
              <a:ext cx="2660102" cy="1394677"/>
              <a:chOff x="5508104" y="620689"/>
              <a:chExt cx="2660102" cy="1394677"/>
            </a:xfrm>
          </p:grpSpPr>
          <p:pic>
            <p:nvPicPr>
              <p:cNvPr id="13" name="Picture 1" descr="22_John_Baptist_Prison_JPEG_1024.jpg">
                <a:extLst>
                  <a:ext uri="{FF2B5EF4-FFF2-40B4-BE49-F238E27FC236}">
                    <a16:creationId xmlns:a16="http://schemas.microsoft.com/office/drawing/2014/main" id="{35BA99A0-B749-4901-E94B-7104A38C48A0}"/>
                  </a:ext>
                </a:extLst>
              </p:cNvPr>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a:extLst>
                  <a:ext uri="{FF2B5EF4-FFF2-40B4-BE49-F238E27FC236}">
                    <a16:creationId xmlns:a16="http://schemas.microsoft.com/office/drawing/2014/main" id="{D65508B7-972D-CA77-4FD1-AFA029464F76}"/>
                  </a:ext>
                </a:extLst>
              </p:cNvPr>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raditional Arabic" panose="02020603050405020304" pitchFamily="18" charset="-78"/>
                  <a:cs typeface="Traditional Arabic" panose="02020603050405020304" pitchFamily="18" charset="-78"/>
                </a:endParaRPr>
              </a:p>
            </p:txBody>
          </p:sp>
        </p:grpSp>
        <p:sp>
          <p:nvSpPr>
            <p:cNvPr id="6" name="TextBox 5">
              <a:extLst>
                <a:ext uri="{FF2B5EF4-FFF2-40B4-BE49-F238E27FC236}">
                  <a16:creationId xmlns:a16="http://schemas.microsoft.com/office/drawing/2014/main" id="{C4C7B492-0586-DC81-B8E6-00C064B4B10F}"/>
                </a:ext>
              </a:extLst>
            </p:cNvPr>
            <p:cNvSpPr txBox="1"/>
            <p:nvPr/>
          </p:nvSpPr>
          <p:spPr>
            <a:xfrm>
              <a:off x="5971140" y="648153"/>
              <a:ext cx="2993860" cy="1565044"/>
            </a:xfrm>
            <a:prstGeom prst="rect">
              <a:avLst/>
            </a:prstGeom>
            <a:noFill/>
          </p:spPr>
          <p:txBody>
            <a:bodyPr wrap="square" rtlCol="0">
              <a:spAutoFit/>
            </a:bodyPr>
            <a:lstStyle/>
            <a:p>
              <a:pPr marL="0" marR="0" lvl="0" indent="0" algn="ctr" defTabSz="914400" rtl="1"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Traditional Arabic" panose="02020603050405020304" pitchFamily="18" charset="-78"/>
                  <a:cs typeface="Traditional Arabic" panose="02020603050405020304" pitchFamily="18" charset="-78"/>
                </a:rPr>
                <a:t>صور</a:t>
              </a:r>
              <a:endParaRPr kumimoji="0" lang="en-US" altLang="zh-CN" sz="4400" b="0" i="0" u="none" strike="noStrike" kern="0" cap="none" spc="-250" normalizeH="0" baseline="0" noProof="0" dirty="0">
                <a:ln>
                  <a:noFill/>
                </a:ln>
                <a:solidFill>
                  <a:srgbClr val="002060"/>
                </a:solidFill>
                <a:effectLst/>
                <a:uLnTx/>
                <a:uFillTx/>
                <a:latin typeface="Traditional Arabic" panose="02020603050405020304" pitchFamily="18" charset="-78"/>
                <a:cs typeface="Traditional Arabic" panose="02020603050405020304" pitchFamily="18" charset="-78"/>
              </a:endParaRPr>
            </a:p>
            <a:p>
              <a:pPr marL="0" marR="0" lvl="0" indent="0" algn="ctr" defTabSz="914400" rtl="1"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Traditional Arabic" panose="02020603050405020304" pitchFamily="18" charset="-78"/>
                  <a:cs typeface="Traditional Arabic" panose="02020603050405020304" pitchFamily="18" charset="-78"/>
                </a:rPr>
                <a:t>كتابية</a:t>
              </a:r>
              <a:endParaRPr kumimoji="0" lang="en-US" altLang="zh-CN" sz="4400" b="0" i="0" u="none" strike="noStrike" kern="0" cap="none" spc="-250" normalizeH="0" baseline="0" noProof="0" dirty="0">
                <a:ln>
                  <a:noFill/>
                </a:ln>
                <a:solidFill>
                  <a:srgbClr val="002060"/>
                </a:solidFill>
                <a:effectLst/>
                <a:uLnTx/>
                <a:uFillTx/>
                <a:latin typeface="Traditional Arabic" panose="02020603050405020304" pitchFamily="18" charset="-78"/>
                <a:cs typeface="Traditional Arabic" panose="02020603050405020304" pitchFamily="18" charset="-78"/>
              </a:endParaRPr>
            </a:p>
            <a:p>
              <a:pPr marL="0" marR="0" lvl="0" indent="0" algn="ctr" defTabSz="914400" rtl="1"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Traditional Arabic" panose="02020603050405020304" pitchFamily="18" charset="-78"/>
                  <a:cs typeface="Traditional Arabic" panose="02020603050405020304" pitchFamily="18" charset="-78"/>
                </a:rPr>
                <a:t>مجانية</a:t>
              </a:r>
            </a:p>
          </p:txBody>
        </p:sp>
      </p:grpSp>
    </p:spTree>
    <p:extLst>
      <p:ext uri="{BB962C8B-B14F-4D97-AF65-F5344CB8AC3E}">
        <p14:creationId xmlns:p14="http://schemas.microsoft.com/office/powerpoint/2010/main" val="26011162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SonOfHighestbnk.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243408"/>
            <a:ext cx="9576048" cy="7101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3394" name="Title 2"/>
          <p:cNvSpPr>
            <a:spLocks noGrp="1"/>
          </p:cNvSpPr>
          <p:nvPr>
            <p:ph type="ctrTitle"/>
          </p:nvPr>
        </p:nvSpPr>
        <p:spPr>
          <a:xfrm>
            <a:off x="216025" y="3356992"/>
            <a:ext cx="9036496" cy="3501008"/>
          </a:xfrm>
          <a:solidFill>
            <a:schemeClr val="tx1">
              <a:alpha val="23000"/>
            </a:schemeClr>
          </a:solidFill>
          <a:ln>
            <a:noFill/>
          </a:ln>
        </p:spPr>
        <p:txBody>
          <a:bodyPr vert="horz" wrap="square" lIns="91408" tIns="45704" rIns="91408" bIns="45704" numCol="1" anchor="ctr" anchorCtr="0" compatLnSpc="1">
            <a:prstTxWarp prst="textNoShape">
              <a:avLst/>
            </a:prstTxWarp>
          </a:bodyPr>
          <a:lstStyle/>
          <a:p>
            <a:r>
              <a:rPr lang="ar-SA" sz="4800"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rPr>
              <a:t>لوقا ١ : ٣٣</a:t>
            </a:r>
            <a:br>
              <a:rPr lang="ar-SA" sz="4800"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rPr>
            </a:br>
            <a:br>
              <a:rPr lang="en-US" sz="4800"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rPr>
            </a:br>
            <a:r>
              <a:rPr lang="ar-SA" sz="4800"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rPr>
              <a:t> وَيَمْلِكُ عَلَى بَيْتِ يَعْقُوبَ إِلَى الأَبَدِ وَلاَ يَكُونُ لِمُلْكِهِ نِهَايَةٌ. </a:t>
            </a:r>
          </a:p>
        </p:txBody>
      </p:sp>
      <p:pic>
        <p:nvPicPr>
          <p:cNvPr id="7" name="Picture 1" descr="SonOfHighespg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044608" y="-72008"/>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037114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لوقا</a:t>
            </a:r>
            <a:r>
              <a:rPr lang="en-US" sz="8800" dirty="0">
                <a:latin typeface="Arial" charset="0"/>
                <a:ea typeface="Osaka" charset="0"/>
                <a:cs typeface="Arial" charset="0"/>
              </a:rPr>
              <a:t>  2 </a:t>
            </a:r>
          </a:p>
        </p:txBody>
      </p:sp>
    </p:spTree>
    <p:extLst>
      <p:ext uri="{BB962C8B-B14F-4D97-AF65-F5344CB8AC3E}">
        <p14:creationId xmlns:p14="http://schemas.microsoft.com/office/powerpoint/2010/main" val="2211182359"/>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s://www.lds.org/bc/content/bible-videos/videos/the-christ-child-is-presented-at-temple/images/christ-is-presented-at-the-temple.jpg">
            <a:extLst>
              <a:ext uri="{FF2B5EF4-FFF2-40B4-BE49-F238E27FC236}">
                <a16:creationId xmlns:a16="http://schemas.microsoft.com/office/drawing/2014/main" id="{C55428EC-DABA-CD42-90B7-4AD6F50348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752"/>
          <a:stretch/>
        </p:blipFill>
        <p:spPr bwMode="auto">
          <a:xfrm>
            <a:off x="0" y="29469"/>
            <a:ext cx="9144000" cy="682398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0209" y="3530477"/>
            <a:ext cx="6737889" cy="3327523"/>
          </a:xfrm>
          <a:effectLst>
            <a:outerShdw blurRad="63500" dist="35921" dir="2700000" algn="ctr" rotWithShape="0">
              <a:schemeClr val="tx2">
                <a:alpha val="74998"/>
              </a:schemeClr>
            </a:outerShdw>
          </a:effectLst>
        </p:spPr>
        <p:txBody>
          <a:bodyPr anchor="t"/>
          <a:lstStyle/>
          <a:p>
            <a:r>
              <a:rPr lang="ar-SA" sz="4000" dirty="0">
                <a:effectLst>
                  <a:glow rad="127000">
                    <a:schemeClr val="tx1"/>
                  </a:glow>
                </a:effectLst>
                <a:latin typeface="Arial" panose="020B0604020202020204" pitchFamily="34" charset="0"/>
                <a:ea typeface="ＭＳ Ｐゴシック" charset="0"/>
                <a:cs typeface="Arial" panose="020B0604020202020204" pitchFamily="34" charset="0"/>
              </a:rPr>
              <a:t>٢٩ «الآنَ تُطْلِقُ عَبْدَكَ يَا سَيِّدُ حَسَبَ قَوْلِكَ بِسَلاَمٍ ٣٠ لأَنَّ عَيْنَيَّ قَدْ أَبْصَرَتَا </a:t>
            </a:r>
            <a:r>
              <a:rPr lang="ar-SA" sz="40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خَلاَصَكَ</a:t>
            </a:r>
            <a:r>
              <a:rPr lang="ar-SA" sz="4000" dirty="0">
                <a:effectLst>
                  <a:glow rad="127000">
                    <a:schemeClr val="tx1"/>
                  </a:glow>
                </a:effectLst>
                <a:latin typeface="Arial" panose="020B0604020202020204" pitchFamily="34" charset="0"/>
                <a:ea typeface="ＭＳ Ｐゴシック" charset="0"/>
                <a:cs typeface="Arial" panose="020B0604020202020204" pitchFamily="34" charset="0"/>
              </a:rPr>
              <a:t> ٣١ الَّذِي </a:t>
            </a:r>
            <a:r>
              <a:rPr lang="ar-SA" sz="40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أَعْدَدْتَهُ قُدَّامَ وَجْهِ جَمِيعِ الشُّعُوبِ</a:t>
            </a:r>
            <a:r>
              <a:rPr lang="ar-SA" sz="4000" dirty="0">
                <a:effectLst>
                  <a:glow rad="127000">
                    <a:schemeClr val="tx1"/>
                  </a:glow>
                </a:effectLst>
                <a:latin typeface="Arial" panose="020B0604020202020204" pitchFamily="34" charset="0"/>
                <a:ea typeface="ＭＳ Ｐゴシック" charset="0"/>
                <a:cs typeface="Arial" panose="020B0604020202020204" pitchFamily="34" charset="0"/>
              </a:rPr>
              <a:t>. ٣٢ </a:t>
            </a:r>
            <a:r>
              <a:rPr lang="ar-SA" sz="4000"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نُورَ إِعْلاَنٍ لِلأُمَمِ </a:t>
            </a:r>
            <a:r>
              <a:rPr lang="ar-SA" sz="4000" dirty="0">
                <a:effectLst>
                  <a:glow rad="127000">
                    <a:schemeClr val="tx1"/>
                  </a:glow>
                </a:effectLst>
                <a:latin typeface="Arial" panose="020B0604020202020204" pitchFamily="34" charset="0"/>
                <a:ea typeface="ＭＳ Ｐゴシック" charset="0"/>
                <a:cs typeface="Arial" panose="020B0604020202020204" pitchFamily="34" charset="0"/>
              </a:rPr>
              <a:t>وَمَجْداً لِشَعْبِكَ إِسْرَائِيلَ».</a:t>
            </a:r>
          </a:p>
        </p:txBody>
      </p:sp>
      <p:sp>
        <p:nvSpPr>
          <p:cNvPr id="4" name="Rectangle 2">
            <a:extLst>
              <a:ext uri="{FF2B5EF4-FFF2-40B4-BE49-F238E27FC236}">
                <a16:creationId xmlns:a16="http://schemas.microsoft.com/office/drawing/2014/main" id="{95EAC44C-272F-EB9B-6753-10989011F47A}"/>
              </a:ext>
            </a:extLst>
          </p:cNvPr>
          <p:cNvSpPr txBox="1">
            <a:spLocks noChangeArrowheads="1"/>
          </p:cNvSpPr>
          <p:nvPr/>
        </p:nvSpPr>
        <p:spPr bwMode="auto">
          <a:xfrm>
            <a:off x="5220072" y="265526"/>
            <a:ext cx="3923928" cy="75473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042"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085"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124"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17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a:lstStyle>
          <a:p>
            <a:r>
              <a:rPr lang="ar-SA" sz="4000" kern="0" dirty="0">
                <a:effectLst>
                  <a:glow rad="127000">
                    <a:schemeClr val="tx1"/>
                  </a:glow>
                </a:effectLst>
                <a:latin typeface="Arial" panose="020B0604020202020204" pitchFamily="34" charset="0"/>
                <a:ea typeface="ＭＳ Ｐゴシック" charset="0"/>
                <a:cs typeface="Arial" panose="020B0604020202020204" pitchFamily="34" charset="0"/>
              </a:rPr>
              <a:t>لوقا ٢ : ٢٩-٣٢</a:t>
            </a:r>
          </a:p>
        </p:txBody>
      </p:sp>
    </p:spTree>
    <p:extLst>
      <p:ext uri="{BB962C8B-B14F-4D97-AF65-F5344CB8AC3E}">
        <p14:creationId xmlns:p14="http://schemas.microsoft.com/office/powerpoint/2010/main" val="3899144375"/>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127000" y="-76200"/>
            <a:ext cx="9296400" cy="7010400"/>
          </a:xfrm>
          <a:prstGeom prst="rect">
            <a:avLst/>
          </a:prstGeom>
          <a:gradFill flip="none" rotWithShape="1">
            <a:gsLst>
              <a:gs pos="34000">
                <a:srgbClr val="800000"/>
              </a:gs>
              <a:gs pos="100000">
                <a:schemeClr val="bg1"/>
              </a:gs>
            </a:gsLst>
            <a:path path="rect">
              <a:fillToRect l="50000" t="50000" r="50000" b="50000"/>
            </a:path>
            <a:tileRect/>
          </a:gradFill>
          <a:ln w="12700">
            <a:solidFill>
              <a:schemeClr val="tx1"/>
            </a:solidFill>
            <a:round/>
            <a:headEnd type="none" w="sm" len="sm"/>
            <a:tailEnd type="none" w="sm" len="sm"/>
          </a:ln>
        </p:spPr>
        <p:txBody>
          <a:bodyPr wrap="none" lIns="91376" tIns="45688" rIns="91376" bIns="45688"/>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raditional Arabic" panose="02020603050405020304" pitchFamily="18" charset="-78"/>
              <a:cs typeface="Traditional Arabic" panose="02020603050405020304" pitchFamily="18" charset="-78"/>
            </a:endParaRPr>
          </a:p>
        </p:txBody>
      </p:sp>
      <p:sp>
        <p:nvSpPr>
          <p:cNvPr id="10245" name="Text Box 10"/>
          <p:cNvSpPr txBox="1">
            <a:spLocks noChangeArrowheads="1"/>
          </p:cNvSpPr>
          <p:nvPr/>
        </p:nvSpPr>
        <p:spPr bwMode="auto">
          <a:xfrm>
            <a:off x="8615365" y="4766"/>
            <a:ext cx="492313"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Traditional Arabic" panose="02020603050405020304" pitchFamily="18" charset="-78"/>
                <a:cs typeface="Traditional Arabic" panose="02020603050405020304" pitchFamily="18" charset="-78"/>
              </a:rPr>
              <a:t>65</a:t>
            </a:r>
            <a:endParaRPr kumimoji="0" lang="en-US" sz="2400" b="1" i="0" u="none" strike="noStrike" kern="1200" cap="none" spc="0" normalizeH="0" baseline="0" noProof="0" dirty="0">
              <a:ln>
                <a:noFill/>
              </a:ln>
              <a:solidFill>
                <a:srgbClr val="F8F8EF"/>
              </a:solidFill>
              <a:effectLst>
                <a:outerShdw blurRad="38100" dist="38100" dir="2700000" algn="tl">
                  <a:srgbClr val="000000">
                    <a:alpha val="43137"/>
                  </a:srgbClr>
                </a:outerShdw>
              </a:effectLst>
              <a:uLnTx/>
              <a:uFillTx/>
              <a:latin typeface="Traditional Arabic" panose="02020603050405020304" pitchFamily="18" charset="-78"/>
              <a:cs typeface="Traditional Arabic" panose="02020603050405020304" pitchFamily="18" charset="-78"/>
            </a:endParaRPr>
          </a:p>
        </p:txBody>
      </p:sp>
      <p:sp>
        <p:nvSpPr>
          <p:cNvPr id="10246" name="Title 7"/>
          <p:cNvSpPr>
            <a:spLocks noGrp="1"/>
          </p:cNvSpPr>
          <p:nvPr>
            <p:ph type="title" idx="4294967295"/>
          </p:nvPr>
        </p:nvSpPr>
        <p:spPr>
          <a:xfrm>
            <a:off x="-85725" y="457200"/>
            <a:ext cx="9296400" cy="609600"/>
          </a:xfrm>
          <a:solidFill>
            <a:schemeClr val="tx2">
              <a:lumMod val="60000"/>
              <a:lumOff val="40000"/>
            </a:schemeClr>
          </a:solidFill>
          <a:ln w="28575">
            <a:solidFill>
              <a:schemeClr val="tx1"/>
            </a:solidFill>
          </a:ln>
        </p:spPr>
        <p:txBody>
          <a:bodyPr/>
          <a:lstStyle/>
          <a:p>
            <a:pPr algn="ctr" rtl="1" eaLnBrk="1" hangingPunct="1">
              <a:defRPr/>
            </a:pPr>
            <a:r>
              <a:rPr lang="ar-JO" sz="4000" b="1" i="0" dirty="0">
                <a:solidFill>
                  <a:schemeClr val="bg1"/>
                </a:solidFill>
                <a:latin typeface="Traditional Arabic" panose="02020603050405020304" pitchFamily="18" charset="-78"/>
                <a:cs typeface="Traditional Arabic" panose="02020603050405020304" pitchFamily="18" charset="-78"/>
              </a:rPr>
              <a:t>تحديد تاريخ ميلاد المسيح</a:t>
            </a:r>
            <a:endParaRPr lang="en-US" sz="4000" b="1" i="0" dirty="0">
              <a:solidFill>
                <a:schemeClr val="bg1"/>
              </a:solidFill>
              <a:latin typeface="Traditional Arabic" panose="02020603050405020304" pitchFamily="18" charset="-78"/>
              <a:cs typeface="Traditional Arabic" panose="02020603050405020304" pitchFamily="18" charset="-78"/>
            </a:endParaRP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Traditional Arabic" panose="02020603050405020304" pitchFamily="18" charset="-78"/>
                <a:cs typeface="Traditional Arabic" panose="02020603050405020304" pitchFamily="18" charset="-78"/>
              </a:rPr>
              <a:t>تاريخ الميلاد : تقريبًا ما بين كانون الأوَّل 5 ق.م / كانون الثاني 4 ق.م</a:t>
            </a:r>
            <a:endParaRPr kumimoji="0" lang="en-US" sz="28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Traditional Arabic" panose="02020603050405020304" pitchFamily="18" charset="-78"/>
              <a:cs typeface="Traditional Arabic" panose="02020603050405020304" pitchFamily="18" charset="-78"/>
            </a:endParaRP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Traditional Arabic" panose="02020603050405020304" pitchFamily="18" charset="-78"/>
                <a:cs typeface="Traditional Arabic" panose="02020603050405020304" pitchFamily="18" charset="-78"/>
              </a:rPr>
              <a:t>وُلِد يسوع بين هذين التاريخين:</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Traditional Arabic" panose="02020603050405020304" pitchFamily="18" charset="-78"/>
              <a:cs typeface="Traditional Arabic" panose="02020603050405020304" pitchFamily="18" charset="-78"/>
            </a:endParaRPr>
          </a:p>
        </p:txBody>
      </p:sp>
      <p:sp>
        <p:nvSpPr>
          <p:cNvPr id="10" name="Title 7"/>
          <p:cNvSpPr txBox="1">
            <a:spLocks/>
          </p:cNvSpPr>
          <p:nvPr/>
        </p:nvSpPr>
        <p:spPr bwMode="auto">
          <a:xfrm>
            <a:off x="6309475" y="5116490"/>
            <a:ext cx="1774924"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Traditional Arabic" panose="02020603050405020304" pitchFamily="18" charset="-78"/>
                <a:cs typeface="Traditional Arabic" panose="02020603050405020304" pitchFamily="18" charset="-78"/>
              </a:rPr>
              <a:t>6 ق.م</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Traditional Arabic" panose="02020603050405020304" pitchFamily="18" charset="-78"/>
              <a:cs typeface="Traditional Arabic" panose="02020603050405020304" pitchFamily="18" charset="-78"/>
            </a:endParaRPr>
          </a:p>
        </p:txBody>
      </p:sp>
      <p:sp>
        <p:nvSpPr>
          <p:cNvPr id="12" name="Title 7"/>
          <p:cNvSpPr txBox="1">
            <a:spLocks/>
          </p:cNvSpPr>
          <p:nvPr/>
        </p:nvSpPr>
        <p:spPr bwMode="auto">
          <a:xfrm>
            <a:off x="-150816" y="5052838"/>
            <a:ext cx="3571875"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Traditional Arabic" panose="02020603050405020304" pitchFamily="18" charset="-78"/>
                <a:cs typeface="Traditional Arabic" panose="02020603050405020304" pitchFamily="18" charset="-78"/>
              </a:rPr>
              <a:t>29 آذار – 11 نيسان</a:t>
            </a:r>
          </a:p>
          <a:p>
            <a:pPr marL="0" marR="0" lvl="0" indent="0" algn="ctr" defTabSz="45688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Traditional Arabic" panose="02020603050405020304" pitchFamily="18" charset="-78"/>
                <a:cs typeface="Traditional Arabic" panose="02020603050405020304" pitchFamily="18" charset="-78"/>
              </a:rPr>
              <a:t>4 ق.م</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Traditional Arabic" panose="02020603050405020304" pitchFamily="18" charset="-78"/>
              <a:cs typeface="Traditional Arabic" panose="02020603050405020304" pitchFamily="18" charset="-78"/>
            </a:endParaRPr>
          </a:p>
        </p:txBody>
      </p:sp>
      <p:cxnSp>
        <p:nvCxnSpPr>
          <p:cNvPr id="3" name="Straight Connector 2"/>
          <p:cNvCxnSpPr>
            <a:cxnSpLocks noChangeShapeType="1"/>
          </p:cNvCxnSpPr>
          <p:nvPr/>
        </p:nvCxnSpPr>
        <p:spPr bwMode="auto">
          <a:xfrm>
            <a:off x="1825625" y="4635500"/>
            <a:ext cx="5472113" cy="0"/>
          </a:xfrm>
          <a:prstGeom prst="line">
            <a:avLst/>
          </a:prstGeom>
          <a:noFill/>
          <a:ln w="76200">
            <a:solidFill>
              <a:schemeClr val="tx1"/>
            </a:solidFill>
            <a:round/>
            <a:headEnd type="oval" w="lg" len="lg"/>
            <a:tailEnd type="oval" w="lg" len="lg"/>
          </a:ln>
          <a:extLst>
            <a:ext uri="{909E8E84-426E-40dd-AFC4-6F175D3DCCD1}">
              <a14:hiddenFill xmlns:a14="http://schemas.microsoft.com/office/drawing/2010/main" xmlns="">
                <a:noFill/>
              </a14:hiddenFill>
            </a:ext>
          </a:extLst>
        </p:spPr>
      </p:cxnSp>
      <p:sp>
        <p:nvSpPr>
          <p:cNvPr id="18" name="Text Box 9"/>
          <p:cNvSpPr txBox="1">
            <a:spLocks noChangeArrowheads="1"/>
          </p:cNvSpPr>
          <p:nvPr/>
        </p:nvSpPr>
        <p:spPr bwMode="auto">
          <a:xfrm>
            <a:off x="-1588" y="6443667"/>
            <a:ext cx="9128126" cy="3384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aditional Arabic" panose="02020603050405020304" pitchFamily="18" charset="-78"/>
                <a:ea typeface="MS Gothic" charset="0"/>
                <a:cs typeface="Traditional Arabic" panose="02020603050405020304" pitchFamily="18" charset="-78"/>
              </a:rPr>
              <a:t>هارولد  دبليو. هوهنر، النواحي الزمنية لحياة المسيح (زوندرفان، 1977)، 114</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aditional Arabic" panose="02020603050405020304" pitchFamily="18" charset="-78"/>
              <a:ea typeface="MS Gothic" charset="0"/>
              <a:cs typeface="Traditional Arabic" panose="02020603050405020304" pitchFamily="18" charset="-78"/>
            </a:endParaRPr>
          </a:p>
        </p:txBody>
      </p:sp>
      <p:sp>
        <p:nvSpPr>
          <p:cNvPr id="16" name="Title 7"/>
          <p:cNvSpPr txBox="1">
            <a:spLocks/>
          </p:cNvSpPr>
          <p:nvPr/>
        </p:nvSpPr>
        <p:spPr bwMode="auto">
          <a:xfrm>
            <a:off x="5717387" y="3217863"/>
            <a:ext cx="29591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Traditional Arabic" panose="02020603050405020304" pitchFamily="18" charset="-78"/>
                <a:cs typeface="Traditional Arabic" panose="02020603050405020304" pitchFamily="18" charset="-78"/>
              </a:rPr>
              <a:t>إحصاء</a:t>
            </a:r>
          </a:p>
          <a:p>
            <a:pPr marL="0" marR="0" lvl="0" indent="0" algn="ctr" defTabSz="45688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Traditional Arabic" panose="02020603050405020304" pitchFamily="18" charset="-78"/>
                <a:cs typeface="Traditional Arabic" panose="02020603050405020304" pitchFamily="18" charset="-78"/>
              </a:rPr>
              <a:t>كيرينيوس/سيرينيوس</a:t>
            </a:r>
          </a:p>
          <a:p>
            <a:pPr marL="0" marR="0" lvl="0" indent="0" algn="ctr" defTabSz="45688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Traditional Arabic" panose="02020603050405020304" pitchFamily="18" charset="-78"/>
                <a:cs typeface="Traditional Arabic" panose="02020603050405020304" pitchFamily="18" charset="-78"/>
              </a:rPr>
              <a:t>(لوقا 2: 1-5)</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Traditional Arabic" panose="02020603050405020304" pitchFamily="18" charset="-78"/>
              <a:cs typeface="Traditional Arabic" panose="02020603050405020304" pitchFamily="18" charset="-78"/>
            </a:endParaRPr>
          </a:p>
        </p:txBody>
      </p:sp>
      <p:sp>
        <p:nvSpPr>
          <p:cNvPr id="17" name="Title 7"/>
          <p:cNvSpPr txBox="1">
            <a:spLocks/>
          </p:cNvSpPr>
          <p:nvPr/>
        </p:nvSpPr>
        <p:spPr bwMode="auto">
          <a:xfrm>
            <a:off x="-1588" y="3166179"/>
            <a:ext cx="357346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2010" tIns="46005" rIns="92010" bIns="46005"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marL="0" marR="0" lvl="0" indent="0" algn="ctr" defTabSz="45688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Traditional Arabic" panose="02020603050405020304" pitchFamily="18" charset="-78"/>
                <a:cs typeface="Traditional Arabic" panose="02020603050405020304" pitchFamily="18" charset="-78"/>
              </a:rPr>
              <a:t>موت</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Traditional Arabic" panose="02020603050405020304" pitchFamily="18" charset="-78"/>
                <a:cs typeface="Traditional Arabic" panose="02020603050405020304" pitchFamily="18" charset="-78"/>
              </a:rPr>
            </a:b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Traditional Arabic" panose="02020603050405020304" pitchFamily="18" charset="-78"/>
                <a:cs typeface="Traditional Arabic" panose="02020603050405020304" pitchFamily="18" charset="-78"/>
              </a:rPr>
              <a:t>هيرودس الكبير</a:t>
            </a:r>
            <a:b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Traditional Arabic" panose="02020603050405020304" pitchFamily="18" charset="-78"/>
                <a:cs typeface="Traditional Arabic" panose="02020603050405020304" pitchFamily="18" charset="-78"/>
              </a:rPr>
            </a:br>
            <a:r>
              <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Traditional Arabic" panose="02020603050405020304" pitchFamily="18" charset="-78"/>
                <a:cs typeface="Traditional Arabic" panose="02020603050405020304" pitchFamily="18" charset="-78"/>
              </a:rPr>
              <a:t> </a:t>
            </a:r>
            <a:r>
              <a:rPr kumimoji="0" lang="ar-JO"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Traditional Arabic" panose="02020603050405020304" pitchFamily="18" charset="-78"/>
                <a:cs typeface="Traditional Arabic" panose="02020603050405020304" pitchFamily="18" charset="-78"/>
              </a:rPr>
              <a:t>(متَّى 2: 1؛ لوقا 1: 5)</a:t>
            </a:r>
            <a:endParaRPr kumimoji="0" lang="en-US" sz="2400" b="1" i="0" u="none" strike="noStrike" kern="1200" cap="none" spc="0" normalizeH="0" baseline="0" noProof="0" dirty="0">
              <a:ln>
                <a:noFill/>
              </a:ln>
              <a:solidFill>
                <a:srgbClr val="F2FCFF"/>
              </a:solidFill>
              <a:effectLst>
                <a:outerShdw blurRad="38100" dist="38100" dir="2700000" algn="tl">
                  <a:srgbClr val="000000">
                    <a:alpha val="43137"/>
                  </a:srgbClr>
                </a:outerShdw>
              </a:effectLst>
              <a:uLnTx/>
              <a:uFillTx/>
              <a:latin typeface="Traditional Arabic" panose="02020603050405020304" pitchFamily="18" charset="-78"/>
              <a:cs typeface="Traditional Arabic" panose="02020603050405020304"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P spid="16"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لوقا</a:t>
            </a:r>
            <a:r>
              <a:rPr lang="en-US" sz="8800" dirty="0">
                <a:latin typeface="Arial" charset="0"/>
                <a:ea typeface="Osaka" charset="0"/>
                <a:cs typeface="Arial" charset="0"/>
              </a:rPr>
              <a:t> 3 </a:t>
            </a:r>
          </a:p>
        </p:txBody>
      </p:sp>
    </p:spTree>
    <p:extLst>
      <p:ext uri="{BB962C8B-B14F-4D97-AF65-F5344CB8AC3E}">
        <p14:creationId xmlns:p14="http://schemas.microsoft.com/office/powerpoint/2010/main" val="40693298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title" idx="4294967295"/>
          </p:nvPr>
        </p:nvSpPr>
        <p:spPr>
          <a:xfrm>
            <a:off x="2590800" y="457200"/>
            <a:ext cx="5181600" cy="762000"/>
          </a:xfrm>
        </p:spPr>
        <p:txBody>
          <a:bodyPr/>
          <a:lstStyle/>
          <a:p>
            <a:pPr eaLnBrk="1" hangingPunct="1"/>
            <a:r>
              <a:rPr lang="ar-SA" sz="4800" b="1" dirty="0">
                <a:latin typeface="Arial" panose="020B0604020202020204" pitchFamily="34" charset="0"/>
                <a:ea typeface="ＭＳ Ｐゴシック" charset="0"/>
                <a:cs typeface="Arial" panose="020B0604020202020204" pitchFamily="34" charset="0"/>
              </a:rPr>
              <a:t>يُوحَنَّا الْمَعْمَدَانُ</a:t>
            </a:r>
            <a:endParaRPr lang="en-US" sz="4800" b="1" dirty="0">
              <a:latin typeface="Arial" panose="020B0604020202020204" pitchFamily="34" charset="0"/>
              <a:ea typeface="ＭＳ Ｐゴシック" charset="0"/>
              <a:cs typeface="Arial" panose="020B0604020202020204" pitchFamily="34" charset="0"/>
            </a:endParaRPr>
          </a:p>
        </p:txBody>
      </p:sp>
      <p:sp>
        <p:nvSpPr>
          <p:cNvPr id="84995" name="Rectangle 3"/>
          <p:cNvSpPr>
            <a:spLocks noGrp="1" noChangeArrowheads="1"/>
          </p:cNvSpPr>
          <p:nvPr>
            <p:ph type="body" idx="4294967295"/>
          </p:nvPr>
        </p:nvSpPr>
        <p:spPr>
          <a:xfrm>
            <a:off x="1676401" y="1644347"/>
            <a:ext cx="6629400" cy="4953005"/>
          </a:xfrm>
          <a:effectLst>
            <a:outerShdw blurRad="63500" dist="28398" dir="1593903" algn="ctr" rotWithShape="0">
              <a:srgbClr val="000000"/>
            </a:outerShdw>
          </a:effectLst>
        </p:spPr>
        <p:txBody>
          <a:bodyPr/>
          <a:lstStyle/>
          <a:p>
            <a:pPr marL="0" indent="0" algn="r" eaLnBrk="1" hangingPunct="1">
              <a:lnSpc>
                <a:spcPct val="90000"/>
              </a:lnSpc>
              <a:buNone/>
            </a:pPr>
            <a:r>
              <a:rPr lang="ar-SA" sz="3600" b="1" dirty="0">
                <a:solidFill>
                  <a:schemeClr val="bg1"/>
                </a:solidFill>
                <a:latin typeface="Arial" panose="020B0604020202020204" pitchFamily="34" charset="0"/>
                <a:ea typeface="ＭＳ Ｐゴシック" charset="0"/>
                <a:cs typeface="Arial" panose="020B0604020202020204" pitchFamily="34" charset="0"/>
              </a:rPr>
              <a:t>١ وَفِي السَّنَةِ الْخَامِسَةِ عَشْرَةَ مِنْ سَلْطَنَةِ طِيبَارِيُوسَ </a:t>
            </a:r>
            <a:r>
              <a:rPr lang="ar-SA" sz="3600" b="1" dirty="0">
                <a:solidFill>
                  <a:srgbClr val="FFFF00"/>
                </a:solidFill>
                <a:latin typeface="Arial" panose="020B0604020202020204" pitchFamily="34" charset="0"/>
                <a:ea typeface="ＭＳ Ｐゴシック" charset="0"/>
                <a:cs typeface="Arial" panose="020B0604020202020204" pitchFamily="34" charset="0"/>
              </a:rPr>
              <a:t>قَيْصَرَ</a:t>
            </a:r>
            <a:r>
              <a:rPr lang="ar-SA" sz="3600" b="1" dirty="0">
                <a:solidFill>
                  <a:schemeClr val="bg1"/>
                </a:solidFill>
                <a:latin typeface="Arial" panose="020B0604020202020204" pitchFamily="34" charset="0"/>
                <a:ea typeface="ＭＳ Ｐゴシック" charset="0"/>
                <a:cs typeface="Arial" panose="020B0604020202020204" pitchFamily="34" charset="0"/>
              </a:rPr>
              <a:t> إِذْ كَانَ </a:t>
            </a:r>
            <a:r>
              <a:rPr lang="ar-SA" sz="3600" b="1" dirty="0">
                <a:solidFill>
                  <a:srgbClr val="FFFF00"/>
                </a:solidFill>
                <a:latin typeface="Arial" panose="020B0604020202020204" pitchFamily="34" charset="0"/>
                <a:ea typeface="ＭＳ Ｐゴシック" charset="0"/>
                <a:cs typeface="Arial" panose="020B0604020202020204" pitchFamily="34" charset="0"/>
              </a:rPr>
              <a:t>بِيلاَطُسُ</a:t>
            </a:r>
            <a:r>
              <a:rPr lang="ar-SA" sz="3600" b="1" dirty="0">
                <a:solidFill>
                  <a:schemeClr val="bg1"/>
                </a:solidFill>
                <a:latin typeface="Arial" panose="020B0604020202020204" pitchFamily="34" charset="0"/>
                <a:ea typeface="ＭＳ Ｐゴシック" charset="0"/>
                <a:cs typeface="Arial" panose="020B0604020202020204" pitchFamily="34" charset="0"/>
              </a:rPr>
              <a:t> الْبُنْطِيُّ وَالِياً عَلَى الْيَهُودِيَّةِ وَ</a:t>
            </a:r>
            <a:r>
              <a:rPr lang="ar-SA" sz="3600" b="1" dirty="0">
                <a:solidFill>
                  <a:srgbClr val="FFFF00"/>
                </a:solidFill>
                <a:latin typeface="Arial" panose="020B0604020202020204" pitchFamily="34" charset="0"/>
                <a:ea typeface="ＭＳ Ｐゴシック" charset="0"/>
                <a:cs typeface="Arial" panose="020B0604020202020204" pitchFamily="34" charset="0"/>
              </a:rPr>
              <a:t>هِيرُودُسُ</a:t>
            </a:r>
            <a:r>
              <a:rPr lang="ar-SA" sz="3600" b="1" dirty="0">
                <a:solidFill>
                  <a:schemeClr val="bg1"/>
                </a:solidFill>
                <a:latin typeface="Arial" panose="020B0604020202020204" pitchFamily="34" charset="0"/>
                <a:ea typeface="ＭＳ Ｐゴシック" charset="0"/>
                <a:cs typeface="Arial" panose="020B0604020202020204" pitchFamily="34" charset="0"/>
              </a:rPr>
              <a:t> رَئِيسَ رُبْعٍ عَلَى الْجَلِيلِ وَ</a:t>
            </a:r>
            <a:r>
              <a:rPr lang="ar-SA" sz="3600" b="1" dirty="0">
                <a:solidFill>
                  <a:srgbClr val="FFFF00"/>
                </a:solidFill>
                <a:latin typeface="Arial" panose="020B0604020202020204" pitchFamily="34" charset="0"/>
                <a:ea typeface="ＭＳ Ｐゴシック" charset="0"/>
                <a:cs typeface="Arial" panose="020B0604020202020204" pitchFamily="34" charset="0"/>
              </a:rPr>
              <a:t>فِيلُبُّسُ</a:t>
            </a:r>
            <a:r>
              <a:rPr lang="ar-SA" sz="3600" b="1" dirty="0">
                <a:solidFill>
                  <a:schemeClr val="bg1"/>
                </a:solidFill>
                <a:latin typeface="Arial" panose="020B0604020202020204" pitchFamily="34" charset="0"/>
                <a:ea typeface="ＭＳ Ｐゴシック" charset="0"/>
                <a:cs typeface="Arial" panose="020B0604020202020204" pitchFamily="34" charset="0"/>
              </a:rPr>
              <a:t> أَخُوهُ رَئِيسَ رُبْعٍ عَلَى إِيطُورِيَّةَ وَكُورَةِ تَرَاخُونِيتِسَ وَل</a:t>
            </a:r>
            <a:r>
              <a:rPr lang="ar-SA" sz="3600" b="1" dirty="0">
                <a:solidFill>
                  <a:srgbClr val="FFFF00"/>
                </a:solidFill>
                <a:latin typeface="Arial" panose="020B0604020202020204" pitchFamily="34" charset="0"/>
                <a:ea typeface="ＭＳ Ｐゴシック" charset="0"/>
                <a:cs typeface="Arial" panose="020B0604020202020204" pitchFamily="34" charset="0"/>
              </a:rPr>
              <a:t>ِيسَانِيُوسُ</a:t>
            </a:r>
            <a:r>
              <a:rPr lang="ar-SA" sz="3600" b="1" dirty="0">
                <a:solidFill>
                  <a:schemeClr val="bg1"/>
                </a:solidFill>
                <a:latin typeface="Arial" panose="020B0604020202020204" pitchFamily="34" charset="0"/>
                <a:ea typeface="ＭＳ Ｐゴシック" charset="0"/>
                <a:cs typeface="Arial" panose="020B0604020202020204" pitchFamily="34" charset="0"/>
              </a:rPr>
              <a:t> رَئِيسَ رُبْعٍ عَلَى الأَبِلِيَّةِ ٢ فِي أَيَّامِ رَئِيسِ الْكَهَنَةِ </a:t>
            </a:r>
            <a:r>
              <a:rPr lang="ar-SA" sz="3600" b="1" dirty="0">
                <a:solidFill>
                  <a:srgbClr val="FFFF00"/>
                </a:solidFill>
                <a:latin typeface="Arial" panose="020B0604020202020204" pitchFamily="34" charset="0"/>
                <a:ea typeface="ＭＳ Ｐゴシック" charset="0"/>
                <a:cs typeface="Arial" panose="020B0604020202020204" pitchFamily="34" charset="0"/>
              </a:rPr>
              <a:t>حَنَّانَ</a:t>
            </a:r>
            <a:r>
              <a:rPr lang="ar-SA" sz="3600" b="1" dirty="0">
                <a:solidFill>
                  <a:schemeClr val="bg1"/>
                </a:solidFill>
                <a:latin typeface="Arial" panose="020B0604020202020204" pitchFamily="34" charset="0"/>
                <a:ea typeface="ＭＳ Ｐゴシック" charset="0"/>
                <a:cs typeface="Arial" panose="020B0604020202020204" pitchFamily="34" charset="0"/>
              </a:rPr>
              <a:t> وَ</a:t>
            </a:r>
            <a:r>
              <a:rPr lang="ar-SA" sz="3600" b="1" dirty="0">
                <a:solidFill>
                  <a:srgbClr val="FFFF00"/>
                </a:solidFill>
                <a:latin typeface="Arial" panose="020B0604020202020204" pitchFamily="34" charset="0"/>
                <a:ea typeface="ＭＳ Ｐゴシック" charset="0"/>
                <a:cs typeface="Arial" panose="020B0604020202020204" pitchFamily="34" charset="0"/>
              </a:rPr>
              <a:t>قَيَافَا</a:t>
            </a:r>
            <a:r>
              <a:rPr lang="ar-SA" sz="3600" b="1" dirty="0">
                <a:solidFill>
                  <a:schemeClr val="bg1"/>
                </a:solidFill>
                <a:latin typeface="Arial" panose="020B0604020202020204" pitchFamily="34" charset="0"/>
                <a:ea typeface="ＭＳ Ｐゴシック" charset="0"/>
                <a:cs typeface="Arial" panose="020B0604020202020204" pitchFamily="34" charset="0"/>
              </a:rPr>
              <a:t> كَانَتْ كَلِمَةُ اللهِ عَلَى يُوحَنَّا بْنِ زَكَرِيَّا فِي الْبَرِّيَّةِ </a:t>
            </a:r>
          </a:p>
        </p:txBody>
      </p:sp>
      <p:sp>
        <p:nvSpPr>
          <p:cNvPr id="177156" name="TextBox 5"/>
          <p:cNvSpPr txBox="1">
            <a:spLocks noChangeArrowheads="1"/>
          </p:cNvSpPr>
          <p:nvPr/>
        </p:nvSpPr>
        <p:spPr bwMode="auto">
          <a:xfrm>
            <a:off x="467544" y="260648"/>
            <a:ext cx="1944216" cy="12002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08" tIns="45704" rIns="91408" bIns="45704">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SA" sz="3600" b="1" dirty="0">
                <a:solidFill>
                  <a:srgbClr val="000000"/>
                </a:solidFill>
                <a:latin typeface="Arial" panose="020B0604020202020204" pitchFamily="34" charset="0"/>
                <a:cs typeface="Arial" panose="020B0604020202020204" pitchFamily="34" charset="0"/>
              </a:rPr>
              <a:t>لوقا</a:t>
            </a:r>
            <a:br>
              <a:rPr lang="en-US" sz="3600" b="1" dirty="0">
                <a:solidFill>
                  <a:srgbClr val="000000"/>
                </a:solidFill>
                <a:latin typeface="Arial" panose="020B0604020202020204" pitchFamily="34" charset="0"/>
                <a:cs typeface="Arial" panose="020B0604020202020204" pitchFamily="34" charset="0"/>
              </a:rPr>
            </a:br>
            <a:r>
              <a:rPr lang="ar-SA" sz="3600" b="1" dirty="0">
                <a:solidFill>
                  <a:srgbClr val="000000"/>
                </a:solidFill>
                <a:latin typeface="Arial" panose="020B0604020202020204" pitchFamily="34" charset="0"/>
                <a:cs typeface="Arial" panose="020B0604020202020204" pitchFamily="34" charset="0"/>
              </a:rPr>
              <a:t> ٣ : ١-٢</a:t>
            </a:r>
          </a:p>
        </p:txBody>
      </p:sp>
    </p:spTree>
    <p:extLst>
      <p:ext uri="{BB962C8B-B14F-4D97-AF65-F5344CB8AC3E}">
        <p14:creationId xmlns:p14="http://schemas.microsoft.com/office/powerpoint/2010/main" val="17231438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title" idx="4294967295"/>
          </p:nvPr>
        </p:nvSpPr>
        <p:spPr>
          <a:xfrm>
            <a:off x="2590800" y="457200"/>
            <a:ext cx="5181600" cy="762000"/>
          </a:xfrm>
        </p:spPr>
        <p:txBody>
          <a:bodyPr/>
          <a:lstStyle/>
          <a:p>
            <a:pPr eaLnBrk="1" hangingPunct="1"/>
            <a:r>
              <a:rPr lang="ar-SA" sz="4800" b="1" dirty="0">
                <a:latin typeface="Arial" panose="020B0604020202020204" pitchFamily="34" charset="0"/>
                <a:ea typeface="ＭＳ Ｐゴシック" charset="0"/>
                <a:cs typeface="Arial" panose="020B0604020202020204" pitchFamily="34" charset="0"/>
              </a:rPr>
              <a:t>يُوحَنَّا الْمَعْمَدَانُ</a:t>
            </a:r>
            <a:endParaRPr lang="en-US" sz="4800" b="1" dirty="0">
              <a:latin typeface="Arial" panose="020B0604020202020204" pitchFamily="34" charset="0"/>
              <a:ea typeface="ＭＳ Ｐゴシック" charset="0"/>
              <a:cs typeface="Arial" panose="020B0604020202020204" pitchFamily="34" charset="0"/>
            </a:endParaRPr>
          </a:p>
        </p:txBody>
      </p:sp>
      <p:sp>
        <p:nvSpPr>
          <p:cNvPr id="84995" name="Rectangle 3"/>
          <p:cNvSpPr>
            <a:spLocks noGrp="1" noChangeArrowheads="1"/>
          </p:cNvSpPr>
          <p:nvPr>
            <p:ph type="body" idx="4294967295"/>
          </p:nvPr>
        </p:nvSpPr>
        <p:spPr>
          <a:xfrm>
            <a:off x="1676401" y="1644347"/>
            <a:ext cx="6629400" cy="4953005"/>
          </a:xfrm>
          <a:effectLst>
            <a:outerShdw blurRad="63500" dist="28398" dir="1593903" algn="ctr" rotWithShape="0">
              <a:srgbClr val="000000"/>
            </a:outerShdw>
          </a:effectLst>
        </p:spPr>
        <p:txBody>
          <a:bodyPr/>
          <a:lstStyle/>
          <a:p>
            <a:pPr marL="0" indent="0" algn="r" eaLnBrk="1" hangingPunct="1">
              <a:lnSpc>
                <a:spcPct val="90000"/>
              </a:lnSpc>
              <a:buNone/>
            </a:pPr>
            <a:r>
              <a:rPr lang="ar-SA" sz="3600" b="1" dirty="0">
                <a:solidFill>
                  <a:schemeClr val="bg1"/>
                </a:solidFill>
                <a:latin typeface="Arial" panose="020B0604020202020204" pitchFamily="34" charset="0"/>
                <a:ea typeface="ＭＳ Ｐゴシック" charset="0"/>
                <a:cs typeface="Arial" panose="020B0604020202020204" pitchFamily="34" charset="0"/>
              </a:rPr>
              <a:t>٣ فَجَاءَ إِلَى جَمِيعِ الْكُورَةِ الْمُحِيطَةِ بِالأُرْدُنِّ يَكْرِزُ بِمَعْمُودِيَّةِ التَّوْبَةِ لِمَغْفِرَةِ الْخَطَايَا ٤ كَمَا هُوَ مَكْتُوبٌ فِي سِفْرِ إِشَعْيَاءَ النَّبِيِّ: «صَوْتُ صَارِخٍ فِي الْبَرِّيَّةِ أَعِدُّوا طَرِيقَ الرَّبِّ اصْنَعُوا سُبُلَهُ مُسْتَقِيمَةً. </a:t>
            </a:r>
          </a:p>
        </p:txBody>
      </p:sp>
      <p:sp>
        <p:nvSpPr>
          <p:cNvPr id="177156" name="TextBox 5"/>
          <p:cNvSpPr txBox="1">
            <a:spLocks noChangeArrowheads="1"/>
          </p:cNvSpPr>
          <p:nvPr/>
        </p:nvSpPr>
        <p:spPr bwMode="auto">
          <a:xfrm>
            <a:off x="467544" y="260648"/>
            <a:ext cx="1944216" cy="12002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08" tIns="45704" rIns="91408" bIns="45704">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SA" sz="3600" b="1" dirty="0">
                <a:solidFill>
                  <a:srgbClr val="000000"/>
                </a:solidFill>
                <a:latin typeface="Arial" panose="020B0604020202020204" pitchFamily="34" charset="0"/>
                <a:cs typeface="Arial" panose="020B0604020202020204" pitchFamily="34" charset="0"/>
              </a:rPr>
              <a:t>لوقا</a:t>
            </a:r>
            <a:br>
              <a:rPr lang="en-US" sz="3600" b="1" dirty="0">
                <a:solidFill>
                  <a:srgbClr val="000000"/>
                </a:solidFill>
                <a:latin typeface="Arial" panose="020B0604020202020204" pitchFamily="34" charset="0"/>
                <a:cs typeface="Arial" panose="020B0604020202020204" pitchFamily="34" charset="0"/>
              </a:rPr>
            </a:br>
            <a:r>
              <a:rPr lang="ar-SA" sz="3600" b="1" dirty="0">
                <a:solidFill>
                  <a:srgbClr val="000000"/>
                </a:solidFill>
                <a:latin typeface="Arial" panose="020B0604020202020204" pitchFamily="34" charset="0"/>
                <a:cs typeface="Arial" panose="020B0604020202020204" pitchFamily="34" charset="0"/>
              </a:rPr>
              <a:t> ٣ : ٣-٤</a:t>
            </a:r>
          </a:p>
        </p:txBody>
      </p:sp>
    </p:spTree>
    <p:extLst>
      <p:ext uri="{BB962C8B-B14F-4D97-AF65-F5344CB8AC3E}">
        <p14:creationId xmlns:p14="http://schemas.microsoft.com/office/powerpoint/2010/main" val="133336459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69511" y="87079"/>
            <a:ext cx="8457446" cy="923257"/>
          </a:xfrm>
          <a:prstGeom prst="rect">
            <a:avLst/>
          </a:prstGeom>
          <a:noFill/>
        </p:spPr>
        <p:txBody>
          <a:bodyPr lIns="91393" tIns="45697" rIns="91393" bIns="45697">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يوحنَّا المعمدان</a:t>
            </a:r>
            <a:endPar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508680" y="998055"/>
            <a:ext cx="5284787" cy="2430387"/>
          </a:xfrm>
          <a:prstGeom prst="rect">
            <a:avLst/>
          </a:prstGeom>
          <a:noFill/>
        </p:spPr>
        <p:txBody>
          <a:bodyPr lIns="91393" tIns="45697" rIns="91393" bIns="45697">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متَّى 3: 1-16</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مرقس 1: 1-11</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لوقا 3: 1-22</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يوحنَّا 1: 1-34</a:t>
            </a:r>
            <a:endPar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p:txBody>
      </p:sp>
      <p:grpSp>
        <p:nvGrpSpPr>
          <p:cNvPr id="7" name="Group 6"/>
          <p:cNvGrpSpPr/>
          <p:nvPr/>
        </p:nvGrpSpPr>
        <p:grpSpPr>
          <a:xfrm>
            <a:off x="6156176" y="4293096"/>
            <a:ext cx="2660102" cy="1592508"/>
            <a:chOff x="5508104" y="620689"/>
            <a:chExt cx="2660102" cy="159250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raditional Arabic" panose="02020603050405020304" pitchFamily="18" charset="-78"/>
                  <a:ea typeface="Osaka"/>
                  <a:cs typeface="Traditional Arabic" panose="02020603050405020304" pitchFamily="18" charset="-78"/>
                </a:endParaRPr>
              </a:p>
            </p:txBody>
          </p:sp>
        </p:grpSp>
        <p:sp>
          <p:nvSpPr>
            <p:cNvPr id="9" name="TextBox 8"/>
            <p:cNvSpPr txBox="1"/>
            <p:nvPr/>
          </p:nvSpPr>
          <p:spPr>
            <a:xfrm>
              <a:off x="6804248" y="648153"/>
              <a:ext cx="1224136" cy="1565044"/>
            </a:xfrm>
            <a:prstGeom prst="rect">
              <a:avLst/>
            </a:prstGeom>
            <a:noFill/>
          </p:spPr>
          <p:txBody>
            <a:bodyPr wrap="square" rtlCol="0">
              <a:spAutoFit/>
            </a:bodyPr>
            <a:lstStyle/>
            <a:p>
              <a:pPr marL="0" marR="0" lvl="0" indent="0" algn="r" defTabSz="914400" rtl="1"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Traditional Arabic" panose="02020603050405020304" pitchFamily="18" charset="-78"/>
                  <a:cs typeface="Traditional Arabic" panose="02020603050405020304" pitchFamily="18" charset="-78"/>
                </a:rPr>
                <a:t>صور كتابية   مجانية</a:t>
              </a:r>
              <a:endParaRPr kumimoji="0" lang="en-GB" sz="6000" b="0" i="0" u="none" strike="noStrike" kern="1200" cap="none" spc="-250" normalizeH="0" baseline="0" noProof="0" dirty="0">
                <a:ln>
                  <a:noFill/>
                </a:ln>
                <a:solidFill>
                  <a:srgbClr val="002060"/>
                </a:solidFill>
                <a:effectLst/>
                <a:uLnTx/>
                <a:uFillTx/>
                <a:latin typeface="Traditional Arabic" panose="02020603050405020304" pitchFamily="18" charset="-78"/>
                <a:cs typeface="Traditional Arabic" panose="02020603050405020304" pitchFamily="18" charset="-78"/>
              </a:endParaRPr>
            </a:p>
          </p:txBody>
        </p:sp>
      </p:grpSp>
    </p:spTree>
    <p:extLst>
      <p:ext uri="{BB962C8B-B14F-4D97-AF65-F5344CB8AC3E}">
        <p14:creationId xmlns:p14="http://schemas.microsoft.com/office/powerpoint/2010/main" val="8137638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18669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F66B700-8EE0-7A49-BCC4-1A45D8F81B5D}"/>
              </a:ext>
            </a:extLst>
          </p:cNvPr>
          <p:cNvSpPr txBox="1">
            <a:spLocks noChangeArrowheads="1"/>
          </p:cNvSpPr>
          <p:nvPr/>
        </p:nvSpPr>
        <p:spPr bwMode="auto">
          <a:xfrm>
            <a:off x="4716016" y="2384060"/>
            <a:ext cx="4330924" cy="422988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rtl="1">
              <a:defRPr/>
            </a:pPr>
            <a:r>
              <a:rPr lang="ar-JO" b="1" dirty="0">
                <a:latin typeface="Traditional Arabic" panose="02020603050405020304" pitchFamily="18" charset="-78"/>
                <a:cs typeface="Traditional Arabic" panose="02020603050405020304" pitchFamily="18" charset="-78"/>
              </a:rPr>
              <a:t>بأنَّ يسوع ذهب إلى الهند لكي يتعلَّم على أيدي المعلِّمين الروحيِّين هناك</a:t>
            </a:r>
            <a:endParaRPr lang="en-US" sz="8800" b="1" kern="0" dirty="0">
              <a:effectLst>
                <a:glow rad="127000">
                  <a:schemeClr val="tx1"/>
                </a:glow>
              </a:effectLst>
              <a:latin typeface="Traditional Arabic" panose="02020603050405020304" pitchFamily="18" charset="-78"/>
              <a:ea typeface="ＭＳ Ｐゴシック" charset="0"/>
              <a:cs typeface="Traditional Arabic" panose="02020603050405020304" pitchFamily="18" charset="-78"/>
            </a:endParaRPr>
          </a:p>
        </p:txBody>
      </p:sp>
      <p:sp>
        <p:nvSpPr>
          <p:cNvPr id="900098" name="Rectangle 2"/>
          <p:cNvSpPr>
            <a:spLocks noGrp="1" noChangeArrowheads="1"/>
          </p:cNvSpPr>
          <p:nvPr>
            <p:ph type="ctrTitle"/>
          </p:nvPr>
        </p:nvSpPr>
        <p:spPr>
          <a:xfrm>
            <a:off x="4932040" y="232008"/>
            <a:ext cx="4211960" cy="1540808"/>
          </a:xfrm>
          <a:effectLst>
            <a:outerShdw blurRad="63500" dist="35921" dir="2700000" algn="ctr" rotWithShape="0">
              <a:schemeClr val="tx2">
                <a:alpha val="74998"/>
              </a:schemeClr>
            </a:outerShdw>
          </a:effectLst>
        </p:spPr>
        <p:txBody>
          <a:bodyPr/>
          <a:lstStyle/>
          <a:p>
            <a:pPr rtl="1">
              <a:defRPr/>
            </a:pPr>
            <a:r>
              <a:rPr lang="ar-JO" sz="5400" b="1" dirty="0">
                <a:effectLst>
                  <a:glow rad="127000">
                    <a:schemeClr val="tx1"/>
                  </a:glow>
                </a:effectLst>
                <a:latin typeface="Traditional Arabic" panose="02020603050405020304" pitchFamily="18" charset="-78"/>
                <a:ea typeface="Accordance" panose="00000400000000000000" pitchFamily="2" charset="-78"/>
                <a:cs typeface="Traditional Arabic" panose="02020603050405020304" pitchFamily="18" charset="-78"/>
              </a:rPr>
              <a:t>يؤمن الملايين...</a:t>
            </a:r>
            <a:endParaRPr lang="en-US" sz="5400" b="1" dirty="0">
              <a:effectLst>
                <a:glow rad="127000">
                  <a:schemeClr val="tx1"/>
                </a:glow>
              </a:effectLst>
              <a:latin typeface="Traditional Arabic" panose="02020603050405020304" pitchFamily="18" charset="-78"/>
              <a:ea typeface="ＭＳ Ｐゴシック" charset="0"/>
              <a:cs typeface="Traditional Arabic" panose="02020603050405020304" pitchFamily="18" charset="-78"/>
            </a:endParaRPr>
          </a:p>
        </p:txBody>
      </p:sp>
      <p:pic>
        <p:nvPicPr>
          <p:cNvPr id="7" name="Picture 2" descr="https://images-na.ssl-images-amazon.com/images/I/517zg%2B5XP1L.jpg">
            <a:extLst>
              <a:ext uri="{FF2B5EF4-FFF2-40B4-BE49-F238E27FC236}">
                <a16:creationId xmlns:a16="http://schemas.microsoft.com/office/drawing/2014/main" id="{ED79DD15-488C-3B46-B9ED-59580AFDEC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064" y="-25826"/>
            <a:ext cx="4546948" cy="6868502"/>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https://krishnaorg-ad70.kxcdn.com/wp-content/uploads/2011/06/Jesus-Christ-and-Krishna1.jpg">
            <a:extLst>
              <a:ext uri="{FF2B5EF4-FFF2-40B4-BE49-F238E27FC236}">
                <a16:creationId xmlns:a16="http://schemas.microsoft.com/office/drawing/2014/main" id="{8AB13CC8-6F13-534D-9F0B-FC3C91C2EB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664" y="1448780"/>
            <a:ext cx="7013005"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8144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blinds(horizontal)">
                                      <p:cBhvr>
                                        <p:cTn id="7" dur="5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37169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title" idx="4294967295"/>
          </p:nvPr>
        </p:nvSpPr>
        <p:spPr>
          <a:xfrm>
            <a:off x="609600" y="304800"/>
            <a:ext cx="7848600" cy="838200"/>
          </a:xfrm>
          <a:solidFill>
            <a:srgbClr val="000099"/>
          </a:solidFill>
        </p:spPr>
        <p:txBody>
          <a:bodyPr/>
          <a:lstStyle/>
          <a:p>
            <a:pPr rtl="1" eaLnBrk="1" hangingPunct="1"/>
            <a:r>
              <a:rPr kumimoji="0" lang="ar-JO" dirty="0">
                <a:solidFill>
                  <a:srgbClr val="FFFFFF"/>
                </a:solidFill>
                <a:latin typeface="Traditional Arabic" panose="02020603050405020304" pitchFamily="18" charset="-78"/>
                <a:ea typeface="ＭＳ Ｐゴシック" charset="0"/>
                <a:cs typeface="Traditional Arabic" panose="02020603050405020304" pitchFamily="18" charset="-78"/>
              </a:rPr>
              <a:t>التسلسل الزمنيُّ لحياة يسوع في إنجيل لوقا</a:t>
            </a:r>
            <a:endParaRPr kumimoji="0" lang="en-US" dirty="0">
              <a:latin typeface="Traditional Arabic" panose="02020603050405020304" pitchFamily="18" charset="-78"/>
              <a:ea typeface="ＭＳ Ｐゴシック" charset="0"/>
              <a:cs typeface="Traditional Arabic" panose="02020603050405020304" pitchFamily="18" charset="-78"/>
            </a:endParaRPr>
          </a:p>
        </p:txBody>
      </p:sp>
      <p:sp>
        <p:nvSpPr>
          <p:cNvPr id="84995" name="Text Box 3"/>
          <p:cNvSpPr txBox="1">
            <a:spLocks noChangeArrowheads="1"/>
          </p:cNvSpPr>
          <p:nvPr/>
        </p:nvSpPr>
        <p:spPr bwMode="auto">
          <a:xfrm>
            <a:off x="516141" y="1219203"/>
            <a:ext cx="760014"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Traditional Arabic" panose="02020603050405020304" pitchFamily="18" charset="-78"/>
                <a:cs typeface="Traditional Arabic" panose="02020603050405020304" pitchFamily="18" charset="-78"/>
              </a:rPr>
              <a:t>4 ق.م</a:t>
            </a:r>
            <a:endParaRPr kumimoji="0" lang="en-US" sz="2400" b="1" i="0" u="none" strike="noStrike" kern="1200" cap="none" spc="0" normalizeH="0" baseline="0" noProof="0" dirty="0">
              <a:ln>
                <a:noFill/>
              </a:ln>
              <a:solidFill>
                <a:srgbClr val="212164"/>
              </a:solidFill>
              <a:effectLst/>
              <a:uLnTx/>
              <a:uFillTx/>
              <a:latin typeface="Traditional Arabic" panose="02020603050405020304" pitchFamily="18" charset="-78"/>
              <a:cs typeface="Traditional Arabic" panose="02020603050405020304" pitchFamily="18" charset="-78"/>
            </a:endParaRPr>
          </a:p>
        </p:txBody>
      </p:sp>
      <p:sp>
        <p:nvSpPr>
          <p:cNvPr id="84996" name="Text Box 4"/>
          <p:cNvSpPr txBox="1">
            <a:spLocks noChangeArrowheads="1"/>
          </p:cNvSpPr>
          <p:nvPr/>
        </p:nvSpPr>
        <p:spPr bwMode="auto">
          <a:xfrm>
            <a:off x="1430541" y="1219203"/>
            <a:ext cx="760014"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Traditional Arabic" panose="02020603050405020304" pitchFamily="18" charset="-78"/>
                <a:cs typeface="Traditional Arabic" panose="02020603050405020304" pitchFamily="18" charset="-78"/>
              </a:rPr>
              <a:t>1 ق.م</a:t>
            </a:r>
            <a:endParaRPr kumimoji="0" lang="en-US" sz="2400" b="1" i="0" u="none" strike="noStrike" kern="1200" cap="none" spc="0" normalizeH="0" baseline="0" noProof="0" dirty="0">
              <a:ln>
                <a:noFill/>
              </a:ln>
              <a:solidFill>
                <a:srgbClr val="212164"/>
              </a:solidFill>
              <a:effectLst/>
              <a:uLnTx/>
              <a:uFillTx/>
              <a:latin typeface="Traditional Arabic" panose="02020603050405020304" pitchFamily="18" charset="-78"/>
              <a:cs typeface="Traditional Arabic" panose="02020603050405020304" pitchFamily="18" charset="-78"/>
            </a:endParaRPr>
          </a:p>
        </p:txBody>
      </p:sp>
      <p:sp>
        <p:nvSpPr>
          <p:cNvPr id="84997" name="Text Box 5"/>
          <p:cNvSpPr txBox="1">
            <a:spLocks noChangeArrowheads="1"/>
          </p:cNvSpPr>
          <p:nvPr/>
        </p:nvSpPr>
        <p:spPr bwMode="auto">
          <a:xfrm>
            <a:off x="2698574" y="1219203"/>
            <a:ext cx="509946"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Traditional Arabic" panose="02020603050405020304" pitchFamily="18" charset="-78"/>
                <a:cs typeface="Traditional Arabic" panose="02020603050405020304" pitchFamily="18" charset="-78"/>
              </a:rPr>
              <a:t>1 م</a:t>
            </a:r>
            <a:endParaRPr kumimoji="0" lang="en-US" sz="2400" b="1" i="0" u="none" strike="noStrike" kern="1200" cap="none" spc="0" normalizeH="0" baseline="0" noProof="0" dirty="0">
              <a:ln>
                <a:noFill/>
              </a:ln>
              <a:solidFill>
                <a:srgbClr val="212164"/>
              </a:solidFill>
              <a:effectLst/>
              <a:uLnTx/>
              <a:uFillTx/>
              <a:latin typeface="Traditional Arabic" panose="02020603050405020304" pitchFamily="18" charset="-78"/>
              <a:cs typeface="Traditional Arabic" panose="02020603050405020304" pitchFamily="18" charset="-78"/>
            </a:endParaRPr>
          </a:p>
        </p:txBody>
      </p:sp>
      <p:sp>
        <p:nvSpPr>
          <p:cNvPr id="84998" name="Text Box 6"/>
          <p:cNvSpPr txBox="1">
            <a:spLocks noChangeArrowheads="1"/>
          </p:cNvSpPr>
          <p:nvPr/>
        </p:nvSpPr>
        <p:spPr bwMode="auto">
          <a:xfrm>
            <a:off x="5278331" y="1219203"/>
            <a:ext cx="495519"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Traditional Arabic" panose="02020603050405020304" pitchFamily="18" charset="-78"/>
                <a:cs typeface="Traditional Arabic" panose="02020603050405020304" pitchFamily="18" charset="-78"/>
              </a:rPr>
              <a:t>29</a:t>
            </a:r>
            <a:endParaRPr kumimoji="0" lang="en-US" sz="2400" b="1" i="0" u="none" strike="noStrike" kern="1200" cap="none" spc="0" normalizeH="0" baseline="0" noProof="0" dirty="0">
              <a:ln>
                <a:noFill/>
              </a:ln>
              <a:solidFill>
                <a:srgbClr val="212164"/>
              </a:solidFill>
              <a:effectLst/>
              <a:uLnTx/>
              <a:uFillTx/>
              <a:latin typeface="Traditional Arabic" panose="02020603050405020304" pitchFamily="18" charset="-78"/>
              <a:cs typeface="Traditional Arabic" panose="02020603050405020304" pitchFamily="18" charset="-78"/>
            </a:endParaRPr>
          </a:p>
        </p:txBody>
      </p:sp>
      <p:sp>
        <p:nvSpPr>
          <p:cNvPr id="84999" name="Text Box 7"/>
          <p:cNvSpPr txBox="1">
            <a:spLocks noChangeArrowheads="1"/>
          </p:cNvSpPr>
          <p:nvPr/>
        </p:nvSpPr>
        <p:spPr bwMode="auto">
          <a:xfrm>
            <a:off x="6186381" y="1219203"/>
            <a:ext cx="495519"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Traditional Arabic" panose="02020603050405020304" pitchFamily="18" charset="-78"/>
                <a:cs typeface="Traditional Arabic" panose="02020603050405020304" pitchFamily="18" charset="-78"/>
              </a:rPr>
              <a:t>30</a:t>
            </a:r>
            <a:endParaRPr kumimoji="0" lang="en-US" sz="2400" b="1" i="0" u="none" strike="noStrike" kern="1200" cap="none" spc="0" normalizeH="0" baseline="0" noProof="0" dirty="0">
              <a:ln>
                <a:noFill/>
              </a:ln>
              <a:solidFill>
                <a:srgbClr val="212164"/>
              </a:solidFill>
              <a:effectLst/>
              <a:uLnTx/>
              <a:uFillTx/>
              <a:latin typeface="Traditional Arabic" panose="02020603050405020304" pitchFamily="18" charset="-78"/>
              <a:cs typeface="Traditional Arabic" panose="02020603050405020304" pitchFamily="18" charset="-78"/>
            </a:endParaRPr>
          </a:p>
        </p:txBody>
      </p:sp>
      <p:sp>
        <p:nvSpPr>
          <p:cNvPr id="85000" name="Text Box 8"/>
          <p:cNvSpPr txBox="1">
            <a:spLocks noChangeArrowheads="1"/>
          </p:cNvSpPr>
          <p:nvPr/>
        </p:nvSpPr>
        <p:spPr bwMode="auto">
          <a:xfrm>
            <a:off x="6794395" y="1219203"/>
            <a:ext cx="495519"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Traditional Arabic" panose="02020603050405020304" pitchFamily="18" charset="-78"/>
                <a:cs typeface="Traditional Arabic" panose="02020603050405020304" pitchFamily="18" charset="-78"/>
              </a:rPr>
              <a:t>33</a:t>
            </a:r>
            <a:endParaRPr kumimoji="0" lang="en-US" sz="2400" b="1" i="0" u="none" strike="noStrike" kern="1200" cap="none" spc="0" normalizeH="0" baseline="0" noProof="0" dirty="0">
              <a:ln>
                <a:noFill/>
              </a:ln>
              <a:solidFill>
                <a:srgbClr val="212164"/>
              </a:solidFill>
              <a:effectLst/>
              <a:uLnTx/>
              <a:uFillTx/>
              <a:latin typeface="Traditional Arabic" panose="02020603050405020304" pitchFamily="18" charset="-78"/>
              <a:cs typeface="Traditional Arabic" panose="02020603050405020304" pitchFamily="18" charset="-78"/>
            </a:endParaRPr>
          </a:p>
        </p:txBody>
      </p:sp>
      <p:sp>
        <p:nvSpPr>
          <p:cNvPr id="85001" name="Text Box 9"/>
          <p:cNvSpPr txBox="1">
            <a:spLocks noChangeArrowheads="1"/>
          </p:cNvSpPr>
          <p:nvPr/>
        </p:nvSpPr>
        <p:spPr bwMode="auto">
          <a:xfrm>
            <a:off x="8083445" y="1219203"/>
            <a:ext cx="495519"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Traditional Arabic" panose="02020603050405020304" pitchFamily="18" charset="-78"/>
                <a:cs typeface="Traditional Arabic" panose="02020603050405020304" pitchFamily="18" charset="-78"/>
              </a:rPr>
              <a:t>35</a:t>
            </a:r>
            <a:endParaRPr kumimoji="0" lang="en-US" sz="2400" b="1" i="0" u="none" strike="noStrike" kern="1200" cap="none" spc="0" normalizeH="0" baseline="0" noProof="0" dirty="0">
              <a:ln>
                <a:noFill/>
              </a:ln>
              <a:solidFill>
                <a:srgbClr val="212164"/>
              </a:solidFill>
              <a:effectLst/>
              <a:uLnTx/>
              <a:uFillTx/>
              <a:latin typeface="Traditional Arabic" panose="02020603050405020304" pitchFamily="18" charset="-78"/>
              <a:cs typeface="Traditional Arabic" panose="02020603050405020304" pitchFamily="18" charset="-78"/>
            </a:endParaRPr>
          </a:p>
        </p:txBody>
      </p:sp>
      <p:sp>
        <p:nvSpPr>
          <p:cNvPr id="85002" name="Text Box 10"/>
          <p:cNvSpPr txBox="1">
            <a:spLocks noChangeArrowheads="1"/>
          </p:cNvSpPr>
          <p:nvPr/>
        </p:nvSpPr>
        <p:spPr bwMode="auto">
          <a:xfrm>
            <a:off x="3695595" y="1219203"/>
            <a:ext cx="495519"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Traditional Arabic" panose="02020603050405020304" pitchFamily="18" charset="-78"/>
                <a:cs typeface="Traditional Arabic" panose="02020603050405020304" pitchFamily="18" charset="-78"/>
              </a:rPr>
              <a:t>14</a:t>
            </a:r>
            <a:endParaRPr kumimoji="0" lang="en-US" sz="2400" b="1" i="0" u="none" strike="noStrike" kern="1200" cap="none" spc="0" normalizeH="0" baseline="0" noProof="0" dirty="0">
              <a:ln>
                <a:noFill/>
              </a:ln>
              <a:solidFill>
                <a:srgbClr val="212164"/>
              </a:solidFill>
              <a:effectLst/>
              <a:uLnTx/>
              <a:uFillTx/>
              <a:latin typeface="Traditional Arabic" panose="02020603050405020304" pitchFamily="18" charset="-78"/>
              <a:cs typeface="Traditional Arabic" panose="02020603050405020304" pitchFamily="18" charset="-78"/>
            </a:endParaRPr>
          </a:p>
        </p:txBody>
      </p:sp>
      <p:sp>
        <p:nvSpPr>
          <p:cNvPr id="85003" name="Text Box 11"/>
          <p:cNvSpPr txBox="1">
            <a:spLocks noChangeArrowheads="1"/>
          </p:cNvSpPr>
          <p:nvPr/>
        </p:nvSpPr>
        <p:spPr bwMode="auto">
          <a:xfrm>
            <a:off x="581822" y="1905004"/>
            <a:ext cx="636584"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Traditional Arabic" panose="02020603050405020304" pitchFamily="18" charset="-78"/>
                <a:cs typeface="Traditional Arabic" panose="02020603050405020304" pitchFamily="18" charset="-78"/>
              </a:rPr>
              <a:t>ولادة</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Traditional Arabic" panose="02020603050405020304" pitchFamily="18" charset="-78"/>
                <a:cs typeface="Traditional Arabic" panose="02020603050405020304" pitchFamily="18" charset="-78"/>
              </a:rPr>
              <a:t>يسوع</a:t>
            </a:r>
            <a:endParaRPr kumimoji="0" lang="en-US" sz="2400" b="1" i="0" u="none" strike="noStrike" kern="1200" cap="none" spc="0" normalizeH="0" baseline="0" noProof="0" dirty="0">
              <a:ln>
                <a:noFill/>
              </a:ln>
              <a:solidFill>
                <a:srgbClr val="212164"/>
              </a:solidFill>
              <a:effectLst/>
              <a:uLnTx/>
              <a:uFillTx/>
              <a:latin typeface="Traditional Arabic" panose="02020603050405020304" pitchFamily="18" charset="-78"/>
              <a:cs typeface="Traditional Arabic" panose="02020603050405020304" pitchFamily="18" charset="-78"/>
            </a:endParaRPr>
          </a:p>
        </p:txBody>
      </p:sp>
      <p:sp>
        <p:nvSpPr>
          <p:cNvPr id="85004" name="Text Box 12"/>
          <p:cNvSpPr txBox="1">
            <a:spLocks noChangeArrowheads="1"/>
          </p:cNvSpPr>
          <p:nvPr/>
        </p:nvSpPr>
        <p:spPr bwMode="auto">
          <a:xfrm>
            <a:off x="1394713" y="1905003"/>
            <a:ext cx="160319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Traditional Arabic" panose="02020603050405020304" pitchFamily="18" charset="-78"/>
                <a:cs typeface="Traditional Arabic" panose="02020603050405020304" pitchFamily="18" charset="-78"/>
              </a:rPr>
              <a:t> </a:t>
            </a:r>
            <a:r>
              <a:rPr kumimoji="0" lang="en-US" sz="2400" b="1" i="0" u="none" strike="noStrike" kern="1200" cap="none" spc="0" normalizeH="0" baseline="0" noProof="0" dirty="0">
                <a:ln>
                  <a:noFill/>
                </a:ln>
                <a:solidFill>
                  <a:srgbClr val="212164"/>
                </a:solidFill>
                <a:effectLst/>
                <a:uLnTx/>
                <a:uFillTx/>
                <a:latin typeface="Traditional Arabic" panose="02020603050405020304" pitchFamily="18" charset="-78"/>
                <a:cs typeface="Traditional Arabic" panose="02020603050405020304" pitchFamily="18" charset="-78"/>
              </a:rPr>
              <a:t>–</a:t>
            </a:r>
            <a:r>
              <a:rPr kumimoji="0" lang="ar-JO" sz="2400" b="1" i="0" u="none" strike="noStrike" kern="1200" cap="none" spc="0" normalizeH="0" baseline="0" noProof="0" dirty="0">
                <a:ln>
                  <a:noFill/>
                </a:ln>
                <a:solidFill>
                  <a:srgbClr val="212164"/>
                </a:solidFill>
                <a:effectLst/>
                <a:uLnTx/>
                <a:uFillTx/>
                <a:latin typeface="Traditional Arabic" panose="02020603050405020304" pitchFamily="18" charset="-78"/>
                <a:cs typeface="Traditional Arabic" panose="02020603050405020304" pitchFamily="18" charset="-78"/>
              </a:rPr>
              <a:t> سنة واحدة </a:t>
            </a:r>
            <a:r>
              <a:rPr kumimoji="0" lang="en-US" sz="2400" b="1" i="0" u="none" strike="noStrike" kern="1200" cap="none" spc="0" normalizeH="0" baseline="0" noProof="0" dirty="0">
                <a:ln>
                  <a:noFill/>
                </a:ln>
                <a:solidFill>
                  <a:srgbClr val="212164"/>
                </a:solidFill>
                <a:effectLst/>
                <a:uLnTx/>
                <a:uFillTx/>
                <a:latin typeface="Traditional Arabic" panose="02020603050405020304" pitchFamily="18" charset="-78"/>
                <a:cs typeface="Traditional Arabic" panose="02020603050405020304" pitchFamily="18" charset="-78"/>
              </a:rPr>
              <a:t>–</a:t>
            </a:r>
          </a:p>
        </p:txBody>
      </p:sp>
      <p:sp>
        <p:nvSpPr>
          <p:cNvPr id="85005" name="Text Box 13"/>
          <p:cNvSpPr txBox="1">
            <a:spLocks noChangeArrowheads="1"/>
          </p:cNvSpPr>
          <p:nvPr/>
        </p:nvSpPr>
        <p:spPr bwMode="auto">
          <a:xfrm>
            <a:off x="5020221" y="1905000"/>
            <a:ext cx="1016495" cy="1938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Traditional Arabic" panose="02020603050405020304" pitchFamily="18" charset="-78"/>
                <a:cs typeface="Traditional Arabic" panose="02020603050405020304" pitchFamily="18" charset="-78"/>
              </a:rPr>
              <a:t>السنة 15</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Traditional Arabic" panose="02020603050405020304" pitchFamily="18" charset="-78"/>
                <a:cs typeface="Traditional Arabic" panose="02020603050405020304" pitchFamily="18" charset="-78"/>
              </a:rPr>
              <a:t>لطيباريوس</a:t>
            </a:r>
            <a:endParaRPr kumimoji="0" lang="en-US" sz="2400" b="1" i="0" u="none" strike="noStrike" kern="1200" cap="none" spc="0" normalizeH="0" baseline="0" noProof="0" dirty="0">
              <a:ln>
                <a:noFill/>
              </a:ln>
              <a:solidFill>
                <a:srgbClr val="212164"/>
              </a:solidFill>
              <a:effectLst/>
              <a:uLnTx/>
              <a:uFillTx/>
              <a:latin typeface="Traditional Arabic" panose="02020603050405020304" pitchFamily="18" charset="-78"/>
              <a:cs typeface="Traditional Arabic" panose="02020603050405020304" pitchFamily="18" charset="-78"/>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212164"/>
                </a:solidFill>
                <a:effectLst/>
                <a:uLnTx/>
                <a:uFillTx/>
                <a:latin typeface="Traditional Arabic" panose="02020603050405020304" pitchFamily="18" charset="-78"/>
                <a:cs typeface="Traditional Arabic" panose="02020603050405020304" pitchFamily="18" charset="-78"/>
              </a:rPr>
              <a:t>–</a:t>
            </a:r>
            <a:br>
              <a:rPr kumimoji="0" lang="en-US" sz="2400" b="1" i="0" u="none" strike="noStrike" kern="1200" cap="none" spc="0" normalizeH="0" baseline="0" noProof="0" dirty="0">
                <a:ln>
                  <a:noFill/>
                </a:ln>
                <a:solidFill>
                  <a:srgbClr val="212164"/>
                </a:solidFill>
                <a:effectLst/>
                <a:uLnTx/>
                <a:uFillTx/>
                <a:latin typeface="Traditional Arabic" panose="02020603050405020304" pitchFamily="18" charset="-78"/>
                <a:cs typeface="Traditional Arabic" panose="02020603050405020304" pitchFamily="18" charset="-78"/>
              </a:rPr>
            </a:br>
            <a:r>
              <a:rPr kumimoji="0" lang="ar-JO" sz="2400" b="1" i="0" u="none" strike="noStrike" kern="1200" cap="none" spc="0" normalizeH="0" baseline="0" noProof="0" dirty="0">
                <a:ln>
                  <a:noFill/>
                </a:ln>
                <a:solidFill>
                  <a:srgbClr val="212164"/>
                </a:solidFill>
                <a:effectLst/>
                <a:uLnTx/>
                <a:uFillTx/>
                <a:latin typeface="Traditional Arabic" panose="02020603050405020304" pitchFamily="18" charset="-78"/>
                <a:cs typeface="Traditional Arabic" panose="02020603050405020304" pitchFamily="18" charset="-78"/>
              </a:rPr>
              <a:t>يوحنا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Traditional Arabic" panose="02020603050405020304" pitchFamily="18" charset="-78"/>
                <a:cs typeface="Traditional Arabic" panose="02020603050405020304" pitchFamily="18" charset="-78"/>
              </a:rPr>
              <a:t>ويسوع</a:t>
            </a:r>
            <a:endParaRPr kumimoji="0" lang="en-US" sz="2400" b="1" i="0" u="none" strike="noStrike" kern="1200" cap="none" spc="0" normalizeH="0" baseline="0" noProof="0" dirty="0">
              <a:ln>
                <a:noFill/>
              </a:ln>
              <a:solidFill>
                <a:srgbClr val="212164"/>
              </a:solidFill>
              <a:effectLst/>
              <a:uLnTx/>
              <a:uFillTx/>
              <a:latin typeface="Traditional Arabic" panose="02020603050405020304" pitchFamily="18" charset="-78"/>
              <a:cs typeface="Traditional Arabic" panose="02020603050405020304" pitchFamily="18" charset="-78"/>
            </a:endParaRPr>
          </a:p>
        </p:txBody>
      </p:sp>
      <p:sp>
        <p:nvSpPr>
          <p:cNvPr id="85006" name="Text Box 14"/>
          <p:cNvSpPr txBox="1">
            <a:spLocks noChangeArrowheads="1"/>
          </p:cNvSpPr>
          <p:nvPr/>
        </p:nvSpPr>
        <p:spPr bwMode="auto">
          <a:xfrm>
            <a:off x="6711825" y="1905004"/>
            <a:ext cx="663834"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Traditional Arabic" panose="02020603050405020304" pitchFamily="18" charset="-78"/>
                <a:cs typeface="Traditional Arabic" panose="02020603050405020304" pitchFamily="18" charset="-78"/>
              </a:rPr>
              <a:t>موت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Traditional Arabic" panose="02020603050405020304" pitchFamily="18" charset="-78"/>
                <a:cs typeface="Traditional Arabic" panose="02020603050405020304" pitchFamily="18" charset="-78"/>
              </a:rPr>
              <a:t>يسوع</a:t>
            </a:r>
            <a:endParaRPr kumimoji="0" lang="en-US" sz="2400" b="1" i="0" u="none" strike="noStrike" kern="1200" cap="none" spc="0" normalizeH="0" baseline="0" noProof="0" dirty="0">
              <a:ln>
                <a:noFill/>
              </a:ln>
              <a:solidFill>
                <a:srgbClr val="212164"/>
              </a:solidFill>
              <a:effectLst/>
              <a:uLnTx/>
              <a:uFillTx/>
              <a:latin typeface="Traditional Arabic" panose="02020603050405020304" pitchFamily="18" charset="-78"/>
              <a:cs typeface="Traditional Arabic" panose="02020603050405020304" pitchFamily="18" charset="-78"/>
            </a:endParaRPr>
          </a:p>
        </p:txBody>
      </p:sp>
      <p:sp>
        <p:nvSpPr>
          <p:cNvPr id="85007" name="Text Box 15"/>
          <p:cNvSpPr txBox="1">
            <a:spLocks noChangeArrowheads="1"/>
          </p:cNvSpPr>
          <p:nvPr/>
        </p:nvSpPr>
        <p:spPr bwMode="auto">
          <a:xfrm>
            <a:off x="8014518" y="1905004"/>
            <a:ext cx="633378"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Traditional Arabic" panose="02020603050405020304" pitchFamily="18" charset="-78"/>
                <a:cs typeface="Traditional Arabic" panose="02020603050405020304" pitchFamily="18" charset="-78"/>
              </a:rPr>
              <a:t>إيمان</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Traditional Arabic" panose="02020603050405020304" pitchFamily="18" charset="-78"/>
                <a:cs typeface="Traditional Arabic" panose="02020603050405020304" pitchFamily="18" charset="-78"/>
              </a:rPr>
              <a:t>بولس</a:t>
            </a:r>
            <a:endParaRPr kumimoji="0" lang="en-US" sz="2400" b="1" i="0" u="none" strike="noStrike" kern="1200" cap="none" spc="0" normalizeH="0" baseline="0" noProof="0" dirty="0">
              <a:ln>
                <a:noFill/>
              </a:ln>
              <a:solidFill>
                <a:srgbClr val="212164"/>
              </a:solidFill>
              <a:effectLst/>
              <a:uLnTx/>
              <a:uFillTx/>
              <a:latin typeface="Traditional Arabic" panose="02020603050405020304" pitchFamily="18" charset="-78"/>
              <a:cs typeface="Traditional Arabic" panose="02020603050405020304" pitchFamily="18" charset="-78"/>
            </a:endParaRPr>
          </a:p>
        </p:txBody>
      </p:sp>
      <p:sp>
        <p:nvSpPr>
          <p:cNvPr id="85008" name="Text Box 16"/>
          <p:cNvSpPr txBox="1">
            <a:spLocks noChangeArrowheads="1"/>
          </p:cNvSpPr>
          <p:nvPr/>
        </p:nvSpPr>
        <p:spPr bwMode="auto">
          <a:xfrm>
            <a:off x="3467158" y="1905004"/>
            <a:ext cx="953978" cy="830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Traditional Arabic" panose="02020603050405020304" pitchFamily="18" charset="-78"/>
                <a:cs typeface="Traditional Arabic" panose="02020603050405020304" pitchFamily="18" charset="-78"/>
              </a:rPr>
              <a:t>تتويج</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Traditional Arabic" panose="02020603050405020304" pitchFamily="18" charset="-78"/>
                <a:cs typeface="Traditional Arabic" panose="02020603050405020304" pitchFamily="18" charset="-78"/>
              </a:rPr>
              <a:t>طيباريوس</a:t>
            </a:r>
            <a:endParaRPr kumimoji="0" lang="en-US" sz="2400" b="1" i="0" u="none" strike="noStrike" kern="1200" cap="none" spc="0" normalizeH="0" baseline="0" noProof="0" dirty="0">
              <a:ln>
                <a:noFill/>
              </a:ln>
              <a:solidFill>
                <a:srgbClr val="212164"/>
              </a:solidFill>
              <a:effectLst/>
              <a:uLnTx/>
              <a:uFillTx/>
              <a:latin typeface="Traditional Arabic" panose="02020603050405020304" pitchFamily="18" charset="-78"/>
              <a:cs typeface="Traditional Arabic" panose="02020603050405020304" pitchFamily="18" charset="-78"/>
            </a:endParaRPr>
          </a:p>
        </p:txBody>
      </p:sp>
      <p:sp>
        <p:nvSpPr>
          <p:cNvPr id="85009" name="Text Box 17"/>
          <p:cNvSpPr txBox="1">
            <a:spLocks noChangeArrowheads="1"/>
          </p:cNvSpPr>
          <p:nvPr/>
        </p:nvSpPr>
        <p:spPr bwMode="auto">
          <a:xfrm>
            <a:off x="2509634" y="4191003"/>
            <a:ext cx="1337095" cy="46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212164"/>
                </a:solidFill>
                <a:effectLst/>
                <a:uLnTx/>
                <a:uFillTx/>
                <a:latin typeface="Traditional Arabic" panose="02020603050405020304" pitchFamily="18" charset="-78"/>
                <a:cs typeface="Traditional Arabic" panose="02020603050405020304" pitchFamily="18" charset="-78"/>
              </a:rPr>
              <a:t>32-33 سنة</a:t>
            </a:r>
            <a:endParaRPr kumimoji="0" lang="en-US" sz="2400" b="1" i="0" u="none" strike="noStrike" kern="1200" cap="none" spc="0" normalizeH="0" baseline="0" noProof="0" dirty="0">
              <a:ln>
                <a:noFill/>
              </a:ln>
              <a:solidFill>
                <a:srgbClr val="212164"/>
              </a:solidFill>
              <a:effectLst/>
              <a:uLnTx/>
              <a:uFillTx/>
              <a:latin typeface="Traditional Arabic" panose="02020603050405020304" pitchFamily="18" charset="-78"/>
              <a:cs typeface="Traditional Arabic" panose="02020603050405020304" pitchFamily="18" charset="-78"/>
            </a:endParaRPr>
          </a:p>
        </p:txBody>
      </p:sp>
      <p:sp>
        <p:nvSpPr>
          <p:cNvPr id="85010" name="Line 18"/>
          <p:cNvSpPr>
            <a:spLocks noChangeShapeType="1"/>
          </p:cNvSpPr>
          <p:nvPr/>
        </p:nvSpPr>
        <p:spPr bwMode="auto">
          <a:xfrm>
            <a:off x="914400" y="4114800"/>
            <a:ext cx="4572000" cy="0"/>
          </a:xfrm>
          <a:prstGeom prst="line">
            <a:avLst/>
          </a:prstGeom>
          <a:noFill/>
          <a:ln w="76200" cap="sq">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lIns="91376" tIns="45688" rIns="91376" bIns="45688"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12164"/>
              </a:solidFill>
              <a:effectLst/>
              <a:uLnTx/>
              <a:uFillTx/>
              <a:latin typeface="Traditional Arabic" panose="02020603050405020304" pitchFamily="18" charset="-78"/>
              <a:cs typeface="Traditional Arabic" panose="02020603050405020304" pitchFamily="18" charset="-78"/>
            </a:endParaRPr>
          </a:p>
        </p:txBody>
      </p:sp>
      <p:sp>
        <p:nvSpPr>
          <p:cNvPr id="85011" name="Text Box 19"/>
          <p:cNvSpPr txBox="1">
            <a:spLocks noChangeArrowheads="1"/>
          </p:cNvSpPr>
          <p:nvPr/>
        </p:nvSpPr>
        <p:spPr bwMode="auto">
          <a:xfrm>
            <a:off x="914400" y="4648200"/>
            <a:ext cx="4724400" cy="1200264"/>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ja-JP" sz="3600" b="1" i="0" u="none" strike="noStrike" kern="1200" cap="none" spc="0" normalizeH="0" baseline="0" noProof="0" dirty="0">
                <a:ln>
                  <a:noFill/>
                </a:ln>
                <a:solidFill>
                  <a:srgbClr val="FFFFFF"/>
                </a:solidFill>
                <a:effectLst/>
                <a:uLnTx/>
                <a:uFillTx/>
                <a:latin typeface="Traditional Arabic" panose="02020603050405020304" pitchFamily="18" charset="-78"/>
                <a:cs typeface="Traditional Arabic" panose="02020603050405020304" pitchFamily="18" charset="-78"/>
              </a:rPr>
              <a:t>"</a:t>
            </a:r>
            <a:r>
              <a:rPr kumimoji="0" lang="ar-JO" altLang="ja-JP" sz="3600" b="1" i="0" u="none" strike="noStrike" kern="1200" cap="none" spc="0" normalizeH="0" baseline="0" noProof="0" dirty="0">
                <a:ln>
                  <a:noFill/>
                </a:ln>
                <a:solidFill>
                  <a:srgbClr val="FFFFFF"/>
                </a:solidFill>
                <a:effectLst/>
                <a:uLnTx/>
                <a:uFillTx/>
                <a:latin typeface="Traditional Arabic" panose="02020603050405020304" pitchFamily="18" charset="-78"/>
                <a:cs typeface="Traditional Arabic" panose="02020603050405020304" pitchFamily="18" charset="-78"/>
              </a:rPr>
              <a:t>ولما ابتدأ يسوع (خدمته) كان له نحو ثلاثين سنة" (لو 3: 23)"</a:t>
            </a:r>
            <a:endParaRPr kumimoji="0" lang="en-US" sz="3600" b="1" i="0" u="none" strike="noStrike" kern="1200" cap="none" spc="0" normalizeH="0" baseline="0" noProof="0" dirty="0">
              <a:ln>
                <a:noFill/>
              </a:ln>
              <a:solidFill>
                <a:srgbClr val="FFFFFF"/>
              </a:solidFill>
              <a:effectLst/>
              <a:uLnTx/>
              <a:uFillTx/>
              <a:latin typeface="Traditional Arabic" panose="02020603050405020304" pitchFamily="18" charset="-78"/>
              <a:cs typeface="Traditional Arabic" panose="02020603050405020304" pitchFamily="18" charset="-78"/>
            </a:endParaRPr>
          </a:p>
        </p:txBody>
      </p:sp>
      <p:sp>
        <p:nvSpPr>
          <p:cNvPr id="85012" name="Text Box 20"/>
          <p:cNvSpPr txBox="1">
            <a:spLocks noChangeArrowheads="1"/>
          </p:cNvSpPr>
          <p:nvPr/>
        </p:nvSpPr>
        <p:spPr bwMode="auto">
          <a:xfrm>
            <a:off x="381000" y="2835276"/>
            <a:ext cx="4572000" cy="1200264"/>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rtl="1" eaLnBrk="1" hangingPunct="1">
              <a:defRPr/>
            </a:pPr>
            <a:r>
              <a:rPr kumimoji="0" lang="ar-JO" sz="2400" b="1" i="0" u="none" strike="noStrike" kern="1200" cap="none" spc="0" normalizeH="0" baseline="0" noProof="0" dirty="0">
                <a:ln>
                  <a:noFill/>
                </a:ln>
                <a:solidFill>
                  <a:srgbClr val="FFFFFF"/>
                </a:solidFill>
                <a:effectLst/>
                <a:uLnTx/>
                <a:uFillTx/>
                <a:latin typeface="Traditional Arabic" panose="02020603050405020304" pitchFamily="18" charset="-78"/>
                <a:cs typeface="Traditional Arabic" panose="02020603050405020304" pitchFamily="18" charset="-78"/>
              </a:rPr>
              <a:t>"</a:t>
            </a:r>
            <a:r>
              <a:rPr lang="ar-JO" b="1" dirty="0">
                <a:solidFill>
                  <a:srgbClr val="FFFFFF"/>
                </a:solidFill>
                <a:latin typeface="Traditional Arabic" panose="02020603050405020304" pitchFamily="18" charset="-78"/>
                <a:cs typeface="Traditional Arabic" panose="02020603050405020304" pitchFamily="18" charset="-78"/>
              </a:rPr>
              <a:t>في السَّنَةِ الخامِسَةِ عَشرَةَ مِنْ سلطَنَةِ طيباريوسَ قَيصَرَ... كانتْ كلِمَةُ اللهِ علَى يوحَنا... فجاءَ... يَكرِزُ" (لو 3: 1-3)</a:t>
            </a:r>
            <a:endParaRPr lang="en-US" b="1" dirty="0">
              <a:solidFill>
                <a:srgbClr val="FFFFFF"/>
              </a:solidFill>
              <a:latin typeface="Traditional Arabic" panose="02020603050405020304" pitchFamily="18" charset="-78"/>
              <a:cs typeface="Traditional Arabic" panose="02020603050405020304" pitchFamily="18" charset="-78"/>
            </a:endParaRPr>
          </a:p>
        </p:txBody>
      </p:sp>
      <p:sp>
        <p:nvSpPr>
          <p:cNvPr id="85013" name="AutoShape 21"/>
          <p:cNvSpPr>
            <a:spLocks/>
          </p:cNvSpPr>
          <p:nvPr/>
        </p:nvSpPr>
        <p:spPr bwMode="auto">
          <a:xfrm>
            <a:off x="3733800" y="1219200"/>
            <a:ext cx="1981200" cy="469900"/>
          </a:xfrm>
          <a:prstGeom prst="accentBorderCallout1">
            <a:avLst>
              <a:gd name="adj1" fmla="val 24324"/>
              <a:gd name="adj2" fmla="val -3847"/>
              <a:gd name="adj3" fmla="val 357093"/>
              <a:gd name="adj4" fmla="val -71954"/>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91376" tIns="45688" rIns="91376" bIns="45688">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12164"/>
              </a:solidFill>
              <a:effectLst/>
              <a:uLnTx/>
              <a:uFillTx/>
              <a:latin typeface="Traditional Arabic" panose="02020603050405020304" pitchFamily="18" charset="-78"/>
              <a:cs typeface="Traditional Arabic" panose="02020603050405020304" pitchFamily="18" charset="-78"/>
            </a:endParaRPr>
          </a:p>
        </p:txBody>
      </p:sp>
      <p:sp>
        <p:nvSpPr>
          <p:cNvPr id="254997" name="Text Box 22"/>
          <p:cNvSpPr txBox="1">
            <a:spLocks noChangeArrowheads="1"/>
          </p:cNvSpPr>
          <p:nvPr/>
        </p:nvSpPr>
        <p:spPr bwMode="auto">
          <a:xfrm>
            <a:off x="8518531" y="0"/>
            <a:ext cx="625475" cy="40005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Traditional Arabic" panose="02020603050405020304" pitchFamily="18" charset="-78"/>
                <a:cs typeface="Traditional Arabic" panose="02020603050405020304" pitchFamily="18" charset="-78"/>
              </a:rPr>
              <a:t>38أ</a:t>
            </a:r>
            <a:endParaRPr kumimoji="0" lang="en-US" sz="2000" b="0" i="0" u="none" strike="noStrike" kern="1200" cap="none" spc="0" normalizeH="0" baseline="0" noProof="0" dirty="0">
              <a:ln>
                <a:noFill/>
              </a:ln>
              <a:solidFill>
                <a:srgbClr val="212164"/>
              </a:solidFill>
              <a:effectLst/>
              <a:uLnTx/>
              <a:uFillTx/>
              <a:latin typeface="Traditional Arabic" panose="02020603050405020304" pitchFamily="18" charset="-78"/>
              <a:cs typeface="Traditional Arabic" panose="02020603050405020304" pitchFamily="18" charset="-7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00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49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00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499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500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00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85012"/>
                                        </p:tgtEl>
                                        <p:attrNameLst>
                                          <p:attrName>style.visibility</p:attrName>
                                        </p:attrNameLst>
                                      </p:cBhvr>
                                      <p:to>
                                        <p:strVal val="visible"/>
                                      </p:to>
                                    </p:set>
                                    <p:anim calcmode="lin" valueType="num">
                                      <p:cBhvr>
                                        <p:cTn id="27" dur="500" fill="hold"/>
                                        <p:tgtEl>
                                          <p:spTgt spid="85012"/>
                                        </p:tgtEl>
                                        <p:attrNameLst>
                                          <p:attrName>ppt_w</p:attrName>
                                        </p:attrNameLst>
                                      </p:cBhvr>
                                      <p:tavLst>
                                        <p:tav tm="0">
                                          <p:val>
                                            <p:fltVal val="0"/>
                                          </p:val>
                                        </p:tav>
                                        <p:tav tm="100000">
                                          <p:val>
                                            <p:strVal val="#ppt_w"/>
                                          </p:val>
                                        </p:tav>
                                      </p:tavLst>
                                    </p:anim>
                                    <p:anim calcmode="lin" valueType="num">
                                      <p:cBhvr>
                                        <p:cTn id="28" dur="500" fill="hold"/>
                                        <p:tgtEl>
                                          <p:spTgt spid="85012"/>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85013"/>
                                        </p:tgtEl>
                                        <p:attrNameLst>
                                          <p:attrName>style.visibility</p:attrName>
                                        </p:attrNameLst>
                                      </p:cBhvr>
                                      <p:to>
                                        <p:strVal val="visible"/>
                                      </p:to>
                                    </p:set>
                                    <p:anim calcmode="lin" valueType="num">
                                      <p:cBhvr>
                                        <p:cTn id="33" dur="500" fill="hold"/>
                                        <p:tgtEl>
                                          <p:spTgt spid="85013"/>
                                        </p:tgtEl>
                                        <p:attrNameLst>
                                          <p:attrName>ppt_w</p:attrName>
                                        </p:attrNameLst>
                                      </p:cBhvr>
                                      <p:tavLst>
                                        <p:tav tm="0">
                                          <p:val>
                                            <p:fltVal val="0"/>
                                          </p:val>
                                        </p:tav>
                                        <p:tav tm="100000">
                                          <p:val>
                                            <p:strVal val="#ppt_w"/>
                                          </p:val>
                                        </p:tav>
                                      </p:tavLst>
                                    </p:anim>
                                    <p:anim calcmode="lin" valueType="num">
                                      <p:cBhvr>
                                        <p:cTn id="34" dur="500" fill="hold"/>
                                        <p:tgtEl>
                                          <p:spTgt spid="85013"/>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00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499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500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5006"/>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500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500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85011"/>
                                        </p:tgtEl>
                                        <p:attrNameLst>
                                          <p:attrName>style.visibility</p:attrName>
                                        </p:attrNameLst>
                                      </p:cBhvr>
                                      <p:to>
                                        <p:strVal val="visible"/>
                                      </p:to>
                                    </p:set>
                                    <p:anim calcmode="lin" valueType="num">
                                      <p:cBhvr>
                                        <p:cTn id="59" dur="500" fill="hold"/>
                                        <p:tgtEl>
                                          <p:spTgt spid="85011"/>
                                        </p:tgtEl>
                                        <p:attrNameLst>
                                          <p:attrName>ppt_w</p:attrName>
                                        </p:attrNameLst>
                                      </p:cBhvr>
                                      <p:tavLst>
                                        <p:tav tm="0">
                                          <p:val>
                                            <p:fltVal val="0"/>
                                          </p:val>
                                        </p:tav>
                                        <p:tav tm="100000">
                                          <p:val>
                                            <p:strVal val="#ppt_w"/>
                                          </p:val>
                                        </p:tav>
                                      </p:tavLst>
                                    </p:anim>
                                    <p:anim calcmode="lin" valueType="num">
                                      <p:cBhvr>
                                        <p:cTn id="60" dur="500" fill="hold"/>
                                        <p:tgtEl>
                                          <p:spTgt spid="85011"/>
                                        </p:tgtEl>
                                        <p:attrNameLst>
                                          <p:attrName>ppt_h</p:attrName>
                                        </p:attrNameLst>
                                      </p:cBhvr>
                                      <p:tavLst>
                                        <p:tav tm="0">
                                          <p:val>
                                            <p:strVal val="#ppt_h"/>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7" presetClass="entr" presetSubtype="10" fill="hold" grpId="0" nodeType="clickEffect">
                                  <p:stCondLst>
                                    <p:cond delay="0"/>
                                  </p:stCondLst>
                                  <p:childTnLst>
                                    <p:set>
                                      <p:cBhvr>
                                        <p:cTn id="64" dur="1" fill="hold">
                                          <p:stCondLst>
                                            <p:cond delay="0"/>
                                          </p:stCondLst>
                                        </p:cTn>
                                        <p:tgtEl>
                                          <p:spTgt spid="85010"/>
                                        </p:tgtEl>
                                        <p:attrNameLst>
                                          <p:attrName>style.visibility</p:attrName>
                                        </p:attrNameLst>
                                      </p:cBhvr>
                                      <p:to>
                                        <p:strVal val="visible"/>
                                      </p:to>
                                    </p:set>
                                    <p:anim calcmode="lin" valueType="num">
                                      <p:cBhvr>
                                        <p:cTn id="65" dur="500" fill="hold"/>
                                        <p:tgtEl>
                                          <p:spTgt spid="85010"/>
                                        </p:tgtEl>
                                        <p:attrNameLst>
                                          <p:attrName>ppt_w</p:attrName>
                                        </p:attrNameLst>
                                      </p:cBhvr>
                                      <p:tavLst>
                                        <p:tav tm="0">
                                          <p:val>
                                            <p:fltVal val="0"/>
                                          </p:val>
                                        </p:tav>
                                        <p:tav tm="100000">
                                          <p:val>
                                            <p:strVal val="#ppt_w"/>
                                          </p:val>
                                        </p:tav>
                                      </p:tavLst>
                                    </p:anim>
                                    <p:anim calcmode="lin" valueType="num">
                                      <p:cBhvr>
                                        <p:cTn id="66" dur="500" fill="hold"/>
                                        <p:tgtEl>
                                          <p:spTgt spid="85010"/>
                                        </p:tgtEl>
                                        <p:attrNameLst>
                                          <p:attrName>ppt_h</p:attrName>
                                        </p:attrNameLst>
                                      </p:cBhvr>
                                      <p:tavLst>
                                        <p:tav tm="0">
                                          <p:val>
                                            <p:strVal val="#ppt_h"/>
                                          </p:val>
                                        </p:tav>
                                        <p:tav tm="100000">
                                          <p:val>
                                            <p:strVal val="#ppt_h"/>
                                          </p:val>
                                        </p:tav>
                                      </p:tavLst>
                                    </p:anim>
                                  </p:childTnLst>
                                </p:cTn>
                              </p:par>
                              <p:par>
                                <p:cTn id="67" presetID="1" presetClass="entr" presetSubtype="0" fill="hold" grpId="0" nodeType="withEffect">
                                  <p:stCondLst>
                                    <p:cond delay="0"/>
                                  </p:stCondLst>
                                  <p:childTnLst>
                                    <p:set>
                                      <p:cBhvr>
                                        <p:cTn id="68" dur="1" fill="hold">
                                          <p:stCondLst>
                                            <p:cond delay="0"/>
                                          </p:stCondLst>
                                        </p:cTn>
                                        <p:tgtEl>
                                          <p:spTgt spid="85009"/>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4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p:bldP spid="84996" grpId="0"/>
      <p:bldP spid="84997" grpId="0"/>
      <p:bldP spid="84998" grpId="0"/>
      <p:bldP spid="84999" grpId="0"/>
      <p:bldP spid="85000" grpId="0"/>
      <p:bldP spid="85001" grpId="0"/>
      <p:bldP spid="85002" grpId="0"/>
      <p:bldP spid="85003" grpId="0"/>
      <p:bldP spid="85004" grpId="0"/>
      <p:bldP spid="85005" grpId="0"/>
      <p:bldP spid="85006" grpId="0"/>
      <p:bldP spid="85007" grpId="0"/>
      <p:bldP spid="85008" grpId="0"/>
      <p:bldP spid="85009" grpId="0"/>
      <p:bldP spid="85010" grpId="0" animBg="1"/>
      <p:bldP spid="85011" grpId="0" animBg="1"/>
      <p:bldP spid="85012" grpId="0" animBg="1"/>
      <p:bldP spid="850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76" name="Text Box 72"/>
          <p:cNvSpPr txBox="1">
            <a:spLocks noChangeArrowheads="1"/>
          </p:cNvSpPr>
          <p:nvPr/>
        </p:nvSpPr>
        <p:spPr bwMode="auto">
          <a:xfrm>
            <a:off x="6245100" y="5400085"/>
            <a:ext cx="1806575" cy="766557"/>
          </a:xfrm>
          <a:prstGeom prst="rect">
            <a:avLst/>
          </a:prstGeom>
          <a:noFill/>
          <a:ln w="9525">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l" defTabSz="914400" rtl="0" eaLnBrk="0" fontAlgn="base" latinLnBrk="0" hangingPunct="0">
              <a:lnSpc>
                <a:spcPct val="5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الحقُّ</a:t>
            </a:r>
          </a:p>
          <a:p>
            <a:pPr marL="0" marR="0" lvl="0" indent="0" algn="l" defTabSz="914400" rtl="0" eaLnBrk="0" fontAlgn="base" latinLnBrk="0" hangingPunct="0">
              <a:lnSpc>
                <a:spcPct val="5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الشرعيّ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 name="Text Box 33">
            <a:extLst>
              <a:ext uri="{FF2B5EF4-FFF2-40B4-BE49-F238E27FC236}">
                <a16:creationId xmlns:a16="http://schemas.microsoft.com/office/drawing/2014/main" id="{062191EE-0DB7-4E1E-95B5-FC2615CE228F}"/>
              </a:ext>
            </a:extLst>
          </p:cNvPr>
          <p:cNvSpPr txBox="1">
            <a:spLocks noChangeArrowheads="1"/>
          </p:cNvSpPr>
          <p:nvPr/>
        </p:nvSpPr>
        <p:spPr bwMode="auto">
          <a:xfrm>
            <a:off x="762000" y="5400086"/>
            <a:ext cx="2696370" cy="766557"/>
          </a:xfrm>
          <a:prstGeom prst="rect">
            <a:avLst/>
          </a:prstGeom>
          <a:noFill/>
          <a:ln w="9525">
            <a:noFill/>
            <a:miter lim="800000"/>
            <a:headEnd/>
            <a:tailEnd/>
          </a:ln>
          <a:effectLst>
            <a:outerShdw blurRad="63500" dist="107763" dir="2700000" algn="ctr" rotWithShape="0">
              <a:schemeClr val="bg2">
                <a:alpha val="74998"/>
              </a:schemeClr>
            </a:outerShdw>
          </a:effectLst>
        </p:spPr>
        <p:txBody>
          <a:bodyPr wrap="square">
            <a:spAutoFit/>
          </a:bodyPr>
          <a:lstStyle/>
          <a:p>
            <a:pPr marL="0" marR="0" lvl="0" indent="0" algn="r" defTabSz="914400" rtl="1" eaLnBrk="0" fontAlgn="base" latinLnBrk="0" hangingPunct="0">
              <a:lnSpc>
                <a:spcPct val="5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حقُّ</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الدم (الحقُّ</a:t>
            </a:r>
            <a:r>
              <a:rPr lang="ar-JO" sz="2800" b="1" dirty="0">
                <a:solidFill>
                  <a:srgbClr val="FFFFFF"/>
                </a:solidFill>
                <a:latin typeface="Arial" panose="020B0604020202020204" pitchFamily="34" charset="0"/>
                <a:cs typeface="Arial" panose="020B0604020202020204" pitchFamily="34" charset="0"/>
              </a:rPr>
              <a:t> بناءً</a:t>
            </a:r>
          </a:p>
          <a:p>
            <a:pPr marL="0" marR="0" lvl="0" indent="0" algn="r" defTabSz="914400" rtl="1" eaLnBrk="0" fontAlgn="base" latinLnBrk="0" hangingPunct="0">
              <a:lnSpc>
                <a:spcPct val="50000"/>
              </a:lnSpc>
              <a:spcBef>
                <a:spcPct val="50000"/>
              </a:spcBef>
              <a:spcAft>
                <a:spcPct val="0"/>
              </a:spcAft>
              <a:buClrTx/>
              <a:buSzTx/>
              <a:buFontTx/>
              <a:buNone/>
              <a:tabLst/>
              <a:defRPr/>
            </a:pPr>
            <a:r>
              <a:rPr lang="ar-JO" sz="2800" b="1" dirty="0">
                <a:solidFill>
                  <a:srgbClr val="FFFFFF"/>
                </a:solidFill>
                <a:latin typeface="Arial" panose="020B0604020202020204" pitchFamily="34" charset="0"/>
                <a:cs typeface="Arial" panose="020B0604020202020204" pitchFamily="34" charset="0"/>
              </a:rPr>
              <a:t> على قرابة الدم</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 name="Text Box 56">
            <a:extLst>
              <a:ext uri="{FF2B5EF4-FFF2-40B4-BE49-F238E27FC236}">
                <a16:creationId xmlns:a16="http://schemas.microsoft.com/office/drawing/2014/main" id="{C169C0F1-B045-495B-A659-DB6CEAAE5D82}"/>
              </a:ext>
            </a:extLst>
          </p:cNvPr>
          <p:cNvSpPr txBox="1">
            <a:spLocks noChangeArrowheads="1"/>
          </p:cNvSpPr>
          <p:nvPr/>
        </p:nvSpPr>
        <p:spPr bwMode="auto">
          <a:xfrm>
            <a:off x="542925" y="6526213"/>
            <a:ext cx="219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45" name="Rectangle 57">
            <a:extLst>
              <a:ext uri="{FF2B5EF4-FFF2-40B4-BE49-F238E27FC236}">
                <a16:creationId xmlns:a16="http://schemas.microsoft.com/office/drawing/2014/main" id="{F742D163-5774-499D-871A-847F6A4E2FCD}"/>
              </a:ext>
            </a:extLst>
          </p:cNvPr>
          <p:cNvSpPr>
            <a:spLocks noChangeArrowheads="1"/>
          </p:cNvSpPr>
          <p:nvPr/>
        </p:nvSpPr>
        <p:spPr bwMode="auto">
          <a:xfrm>
            <a:off x="8034338" y="6481763"/>
            <a:ext cx="282575" cy="304800"/>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a:t>
            </a:r>
            <a:endParaRPr kumimoji="0" lang="en-US"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endParaRPr>
          </a:p>
        </p:txBody>
      </p:sp>
      <p:sp>
        <p:nvSpPr>
          <p:cNvPr id="46" name="Rectangle 60">
            <a:extLst>
              <a:ext uri="{FF2B5EF4-FFF2-40B4-BE49-F238E27FC236}">
                <a16:creationId xmlns:a16="http://schemas.microsoft.com/office/drawing/2014/main" id="{1A67B764-8F60-4006-8F7A-6B9E6FE462F4}"/>
              </a:ext>
            </a:extLst>
          </p:cNvPr>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36</a:t>
            </a:r>
          </a:p>
        </p:txBody>
      </p:sp>
      <p:grpSp>
        <p:nvGrpSpPr>
          <p:cNvPr id="47" name="Group 43">
            <a:extLst>
              <a:ext uri="{FF2B5EF4-FFF2-40B4-BE49-F238E27FC236}">
                <a16:creationId xmlns:a16="http://schemas.microsoft.com/office/drawing/2014/main" id="{E6DA1D70-4F41-4783-85EF-DF43508F29BF}"/>
              </a:ext>
            </a:extLst>
          </p:cNvPr>
          <p:cNvGrpSpPr>
            <a:grpSpLocks/>
          </p:cNvGrpSpPr>
          <p:nvPr/>
        </p:nvGrpSpPr>
        <p:grpSpPr bwMode="auto">
          <a:xfrm>
            <a:off x="1651794" y="4312115"/>
            <a:ext cx="3138487" cy="847725"/>
            <a:chOff x="1287" y="2701"/>
            <a:chExt cx="1977" cy="534"/>
          </a:xfrm>
        </p:grpSpPr>
        <p:sp>
          <p:nvSpPr>
            <p:cNvPr id="48" name="Text Box 27">
              <a:extLst>
                <a:ext uri="{FF2B5EF4-FFF2-40B4-BE49-F238E27FC236}">
                  <a16:creationId xmlns:a16="http://schemas.microsoft.com/office/drawing/2014/main" id="{91341995-60ED-43AE-A9F2-172AC98F82A5}"/>
                </a:ext>
              </a:extLst>
            </p:cNvPr>
            <p:cNvSpPr txBox="1">
              <a:spLocks noChangeArrowheads="1"/>
            </p:cNvSpPr>
            <p:nvPr/>
          </p:nvSpPr>
          <p:spPr bwMode="auto">
            <a:xfrm>
              <a:off x="1287" y="2793"/>
              <a:ext cx="1977" cy="427"/>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الحقُّ العائليّ</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لوقا 3: 23-38</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9" name="Rectangle 29">
              <a:extLst>
                <a:ext uri="{FF2B5EF4-FFF2-40B4-BE49-F238E27FC236}">
                  <a16:creationId xmlns:a16="http://schemas.microsoft.com/office/drawing/2014/main" id="{671B6002-C307-407D-826C-B98C3AB1A8EF}"/>
                </a:ext>
              </a:extLst>
            </p:cNvPr>
            <p:cNvSpPr>
              <a:spLocks noChangeArrowheads="1"/>
            </p:cNvSpPr>
            <p:nvPr/>
          </p:nvSpPr>
          <p:spPr bwMode="auto">
            <a:xfrm>
              <a:off x="1333" y="2701"/>
              <a:ext cx="1867"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0" name="Group 44">
            <a:extLst>
              <a:ext uri="{FF2B5EF4-FFF2-40B4-BE49-F238E27FC236}">
                <a16:creationId xmlns:a16="http://schemas.microsoft.com/office/drawing/2014/main" id="{AD224728-67C2-4165-B96B-DC02F1A69D34}"/>
              </a:ext>
            </a:extLst>
          </p:cNvPr>
          <p:cNvGrpSpPr>
            <a:grpSpLocks/>
          </p:cNvGrpSpPr>
          <p:nvPr/>
        </p:nvGrpSpPr>
        <p:grpSpPr bwMode="auto">
          <a:xfrm>
            <a:off x="4842861" y="4312115"/>
            <a:ext cx="2925762" cy="847725"/>
            <a:chOff x="3285" y="2701"/>
            <a:chExt cx="1843" cy="534"/>
          </a:xfrm>
        </p:grpSpPr>
        <p:sp>
          <p:nvSpPr>
            <p:cNvPr id="51" name="Text Box 28">
              <a:extLst>
                <a:ext uri="{FF2B5EF4-FFF2-40B4-BE49-F238E27FC236}">
                  <a16:creationId xmlns:a16="http://schemas.microsoft.com/office/drawing/2014/main" id="{95F6D262-3E47-4C46-808A-0F29E41B6D10}"/>
                </a:ext>
              </a:extLst>
            </p:cNvPr>
            <p:cNvSpPr txBox="1">
              <a:spLocks noChangeArrowheads="1"/>
            </p:cNvSpPr>
            <p:nvPr/>
          </p:nvSpPr>
          <p:spPr bwMode="auto">
            <a:xfrm>
              <a:off x="3318" y="2792"/>
              <a:ext cx="1729" cy="42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الحقُّ الشرعيّ</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5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متَّى 1: 1-17</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52" name="Rectangle 32">
              <a:extLst>
                <a:ext uri="{FF2B5EF4-FFF2-40B4-BE49-F238E27FC236}">
                  <a16:creationId xmlns:a16="http://schemas.microsoft.com/office/drawing/2014/main" id="{6A469F20-4106-4248-AA90-1320F3FCBADE}"/>
                </a:ext>
              </a:extLst>
            </p:cNvPr>
            <p:cNvSpPr>
              <a:spLocks noChangeArrowheads="1"/>
            </p:cNvSpPr>
            <p:nvPr/>
          </p:nvSpPr>
          <p:spPr bwMode="auto">
            <a:xfrm>
              <a:off x="3285" y="2701"/>
              <a:ext cx="1843" cy="534"/>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sp>
        <p:nvSpPr>
          <p:cNvPr id="53" name="Line 33">
            <a:extLst>
              <a:ext uri="{FF2B5EF4-FFF2-40B4-BE49-F238E27FC236}">
                <a16:creationId xmlns:a16="http://schemas.microsoft.com/office/drawing/2014/main" id="{4CB0B6F3-016C-4057-9458-D3AC1D25D367}"/>
              </a:ext>
            </a:extLst>
          </p:cNvPr>
          <p:cNvSpPr>
            <a:spLocks noChangeShapeType="1"/>
          </p:cNvSpPr>
          <p:nvPr/>
        </p:nvSpPr>
        <p:spPr bwMode="auto">
          <a:xfrm flipV="1">
            <a:off x="4047523" y="5305890"/>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4" name="Line 40">
            <a:extLst>
              <a:ext uri="{FF2B5EF4-FFF2-40B4-BE49-F238E27FC236}">
                <a16:creationId xmlns:a16="http://schemas.microsoft.com/office/drawing/2014/main" id="{1F175549-2CBD-400A-846D-FAAEDD5DDC69}"/>
              </a:ext>
            </a:extLst>
          </p:cNvPr>
          <p:cNvSpPr>
            <a:spLocks noChangeShapeType="1"/>
          </p:cNvSpPr>
          <p:nvPr/>
        </p:nvSpPr>
        <p:spPr bwMode="auto">
          <a:xfrm flipV="1">
            <a:off x="5774723" y="5267790"/>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5" name="Text Box 46">
            <a:extLst>
              <a:ext uri="{FF2B5EF4-FFF2-40B4-BE49-F238E27FC236}">
                <a16:creationId xmlns:a16="http://schemas.microsoft.com/office/drawing/2014/main" id="{3CCCEA3E-759D-4612-A727-7D4240D4048B}"/>
              </a:ext>
            </a:extLst>
          </p:cNvPr>
          <p:cNvSpPr txBox="1">
            <a:spLocks noChangeArrowheads="1"/>
          </p:cNvSpPr>
          <p:nvPr/>
        </p:nvSpPr>
        <p:spPr bwMode="auto">
          <a:xfrm>
            <a:off x="6036318" y="3903763"/>
            <a:ext cx="2997199"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99CCFF"/>
                </a:solidFill>
                <a:effectLst/>
                <a:uLnTx/>
                <a:uFillTx/>
                <a:latin typeface="Arial" panose="020B0604020202020204" pitchFamily="34" charset="0"/>
                <a:ea typeface="ＭＳ Ｐゴシック" charset="0"/>
                <a:cs typeface="Arial" panose="020B0604020202020204" pitchFamily="34" charset="0"/>
              </a:rPr>
              <a:t>النسب الشرعي</a:t>
            </a:r>
            <a:endParaRPr kumimoji="0" lang="en-US" sz="1600" b="1" i="0" u="none" strike="noStrike" kern="1200" cap="none" spc="0" normalizeH="0" baseline="0" noProof="0" dirty="0">
              <a:ln>
                <a:noFill/>
              </a:ln>
              <a:solidFill>
                <a:srgbClr val="99CCFF"/>
              </a:solidFill>
              <a:effectLst/>
              <a:uLnTx/>
              <a:uFillTx/>
              <a:latin typeface="Arial" panose="020B0604020202020204" pitchFamily="34" charset="0"/>
              <a:ea typeface="ＭＳ Ｐゴシック" charset="0"/>
              <a:cs typeface="Arial" panose="020B0604020202020204" pitchFamily="34" charset="0"/>
            </a:endParaRPr>
          </a:p>
        </p:txBody>
      </p:sp>
      <p:sp>
        <p:nvSpPr>
          <p:cNvPr id="56" name="Text Box 50">
            <a:extLst>
              <a:ext uri="{FF2B5EF4-FFF2-40B4-BE49-F238E27FC236}">
                <a16:creationId xmlns:a16="http://schemas.microsoft.com/office/drawing/2014/main" id="{52AA01E2-DD80-4601-AA5E-C584599EEAEB}"/>
              </a:ext>
            </a:extLst>
          </p:cNvPr>
          <p:cNvSpPr txBox="1">
            <a:spLocks noChangeArrowheads="1"/>
          </p:cNvSpPr>
          <p:nvPr/>
        </p:nvSpPr>
        <p:spPr bwMode="auto">
          <a:xfrm>
            <a:off x="8509986" y="4462927"/>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Arial" panose="020B0604020202020204" pitchFamily="34" charset="0"/>
              <a:ea typeface="ＭＳ Ｐゴシック" charset="0"/>
              <a:cs typeface="Arial" panose="020B0604020202020204" pitchFamily="34" charset="0"/>
            </a:endParaRPr>
          </a:p>
        </p:txBody>
      </p:sp>
      <p:sp>
        <p:nvSpPr>
          <p:cNvPr id="57" name="Text Box 2">
            <a:extLst>
              <a:ext uri="{FF2B5EF4-FFF2-40B4-BE49-F238E27FC236}">
                <a16:creationId xmlns:a16="http://schemas.microsoft.com/office/drawing/2014/main" id="{E599DEDD-CEA3-4307-8D93-D7FFAAAEC15E}"/>
              </a:ext>
            </a:extLst>
          </p:cNvPr>
          <p:cNvSpPr txBox="1">
            <a:spLocks noChangeArrowheads="1"/>
          </p:cNvSpPr>
          <p:nvPr/>
        </p:nvSpPr>
        <p:spPr bwMode="auto">
          <a:xfrm>
            <a:off x="2752600" y="691357"/>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آدم</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حواء</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8" name="Text Box 3">
            <a:extLst>
              <a:ext uri="{FF2B5EF4-FFF2-40B4-BE49-F238E27FC236}">
                <a16:creationId xmlns:a16="http://schemas.microsoft.com/office/drawing/2014/main" id="{FCDC2510-BFB2-4912-9145-85CEBD068711}"/>
              </a:ext>
            </a:extLst>
          </p:cNvPr>
          <p:cNvSpPr txBox="1">
            <a:spLocks noChangeArrowheads="1"/>
          </p:cNvSpPr>
          <p:nvPr/>
        </p:nvSpPr>
        <p:spPr bwMode="auto">
          <a:xfrm>
            <a:off x="2155700" y="1266522"/>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قايين</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هابيل  </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err="1">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شيث</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59" name="Rectangle 4">
            <a:extLst>
              <a:ext uri="{FF2B5EF4-FFF2-40B4-BE49-F238E27FC236}">
                <a16:creationId xmlns:a16="http://schemas.microsoft.com/office/drawing/2014/main" id="{BD478C0B-4793-40E1-91BE-F62808CEE85E}"/>
              </a:ext>
            </a:extLst>
          </p:cNvPr>
          <p:cNvSpPr>
            <a:spLocks noChangeArrowheads="1"/>
          </p:cNvSpPr>
          <p:nvPr/>
        </p:nvSpPr>
        <p:spPr bwMode="auto">
          <a:xfrm>
            <a:off x="0" y="177800"/>
            <a:ext cx="9144000" cy="39773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7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سلالة داود: سلسلة النسب الملكيَّة ليسوع المسيح*</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0" name="Line 5">
            <a:extLst>
              <a:ext uri="{FF2B5EF4-FFF2-40B4-BE49-F238E27FC236}">
                <a16:creationId xmlns:a16="http://schemas.microsoft.com/office/drawing/2014/main" id="{3E034700-3930-40C2-A251-0507C7378422}"/>
              </a:ext>
            </a:extLst>
          </p:cNvPr>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1" name="Line 6">
            <a:extLst>
              <a:ext uri="{FF2B5EF4-FFF2-40B4-BE49-F238E27FC236}">
                <a16:creationId xmlns:a16="http://schemas.microsoft.com/office/drawing/2014/main" id="{9C113D6A-EDBC-4108-81C5-141B5A10944E}"/>
              </a:ext>
            </a:extLst>
          </p:cNvPr>
          <p:cNvSpPr>
            <a:spLocks noChangeShapeType="1"/>
          </p:cNvSpPr>
          <p:nvPr/>
        </p:nvSpPr>
        <p:spPr bwMode="auto">
          <a:xfrm>
            <a:off x="2489200" y="1196975"/>
            <a:ext cx="1828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2" name="Line 7">
            <a:extLst>
              <a:ext uri="{FF2B5EF4-FFF2-40B4-BE49-F238E27FC236}">
                <a16:creationId xmlns:a16="http://schemas.microsoft.com/office/drawing/2014/main" id="{C25E0F09-D793-428B-B588-330A44A443B3}"/>
              </a:ext>
            </a:extLst>
          </p:cNvPr>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3" name="Line 8">
            <a:extLst>
              <a:ext uri="{FF2B5EF4-FFF2-40B4-BE49-F238E27FC236}">
                <a16:creationId xmlns:a16="http://schemas.microsoft.com/office/drawing/2014/main" id="{BEE460C2-D658-416A-9210-9967BA16FC05}"/>
              </a:ext>
            </a:extLst>
          </p:cNvPr>
          <p:cNvSpPr>
            <a:spLocks noChangeShapeType="1"/>
          </p:cNvSpPr>
          <p:nvPr/>
        </p:nvSpPr>
        <p:spPr bwMode="auto">
          <a:xfrm flipV="1">
            <a:off x="2487613" y="1214438"/>
            <a:ext cx="0" cy="1317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4" name="Line 9">
            <a:extLst>
              <a:ext uri="{FF2B5EF4-FFF2-40B4-BE49-F238E27FC236}">
                <a16:creationId xmlns:a16="http://schemas.microsoft.com/office/drawing/2014/main" id="{B0776117-7E39-4AA3-968A-3298C7CBE329}"/>
              </a:ext>
            </a:extLst>
          </p:cNvPr>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5" name="Line 10">
            <a:extLst>
              <a:ext uri="{FF2B5EF4-FFF2-40B4-BE49-F238E27FC236}">
                <a16:creationId xmlns:a16="http://schemas.microsoft.com/office/drawing/2014/main" id="{9C329B4E-D6AB-4F3A-A4DE-805A1971A235}"/>
              </a:ext>
            </a:extLst>
          </p:cNvPr>
          <p:cNvSpPr>
            <a:spLocks noChangeShapeType="1"/>
          </p:cNvSpPr>
          <p:nvPr/>
        </p:nvSpPr>
        <p:spPr bwMode="auto">
          <a:xfrm flipV="1">
            <a:off x="4318000" y="1200150"/>
            <a:ext cx="0" cy="157163"/>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6" name="Line 11">
            <a:extLst>
              <a:ext uri="{FF2B5EF4-FFF2-40B4-BE49-F238E27FC236}">
                <a16:creationId xmlns:a16="http://schemas.microsoft.com/office/drawing/2014/main" id="{B2263E87-A5CB-457A-BB71-A594D610D359}"/>
              </a:ext>
            </a:extLst>
          </p:cNvPr>
          <p:cNvSpPr>
            <a:spLocks noChangeShapeType="1"/>
          </p:cNvSpPr>
          <p:nvPr/>
        </p:nvSpPr>
        <p:spPr bwMode="auto">
          <a:xfrm flipH="1">
            <a:off x="3227388"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7" name="Line 12">
            <a:extLst>
              <a:ext uri="{FF2B5EF4-FFF2-40B4-BE49-F238E27FC236}">
                <a16:creationId xmlns:a16="http://schemas.microsoft.com/office/drawing/2014/main" id="{0759DF3E-809C-43FD-ABF4-BE2F7F4B8C45}"/>
              </a:ext>
            </a:extLst>
          </p:cNvPr>
          <p:cNvSpPr>
            <a:spLocks noChangeShapeType="1"/>
          </p:cNvSpPr>
          <p:nvPr/>
        </p:nvSpPr>
        <p:spPr bwMode="auto">
          <a:xfrm>
            <a:off x="3221038"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8" name="Text Box 4">
            <a:extLst>
              <a:ext uri="{FF2B5EF4-FFF2-40B4-BE49-F238E27FC236}">
                <a16:creationId xmlns:a16="http://schemas.microsoft.com/office/drawing/2014/main" id="{C19B1546-3465-49B7-AC31-C47929B3C41B}"/>
              </a:ext>
            </a:extLst>
          </p:cNvPr>
          <p:cNvSpPr txBox="1">
            <a:spLocks noChangeArrowheads="1"/>
          </p:cNvSpPr>
          <p:nvPr/>
        </p:nvSpPr>
        <p:spPr bwMode="auto">
          <a:xfrm>
            <a:off x="3517106" y="1798000"/>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نوح</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69" name="Line 10">
            <a:extLst>
              <a:ext uri="{FF2B5EF4-FFF2-40B4-BE49-F238E27FC236}">
                <a16:creationId xmlns:a16="http://schemas.microsoft.com/office/drawing/2014/main" id="{49F8C5D2-038A-48B9-90DD-3518A4A8CD7F}"/>
              </a:ext>
            </a:extLst>
          </p:cNvPr>
          <p:cNvSpPr>
            <a:spLocks noChangeShapeType="1"/>
          </p:cNvSpPr>
          <p:nvPr/>
        </p:nvSpPr>
        <p:spPr bwMode="auto">
          <a:xfrm flipV="1">
            <a:off x="4321175" y="1690688"/>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0" name="Line 11">
            <a:extLst>
              <a:ext uri="{FF2B5EF4-FFF2-40B4-BE49-F238E27FC236}">
                <a16:creationId xmlns:a16="http://schemas.microsoft.com/office/drawing/2014/main" id="{7E557562-A481-4FF6-A782-E8C8BEA02C56}"/>
              </a:ext>
            </a:extLst>
          </p:cNvPr>
          <p:cNvSpPr>
            <a:spLocks noChangeShapeType="1"/>
          </p:cNvSpPr>
          <p:nvPr/>
        </p:nvSpPr>
        <p:spPr bwMode="auto">
          <a:xfrm flipV="1">
            <a:off x="4330700" y="2220913"/>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1" name="Line 14">
            <a:extLst>
              <a:ext uri="{FF2B5EF4-FFF2-40B4-BE49-F238E27FC236}">
                <a16:creationId xmlns:a16="http://schemas.microsoft.com/office/drawing/2014/main" id="{439D99E6-5DE6-4F80-8277-36015035FA93}"/>
              </a:ext>
            </a:extLst>
          </p:cNvPr>
          <p:cNvSpPr>
            <a:spLocks noChangeShapeType="1"/>
          </p:cNvSpPr>
          <p:nvPr/>
        </p:nvSpPr>
        <p:spPr bwMode="auto">
          <a:xfrm flipV="1">
            <a:off x="4333000" y="268710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2" name="Text Box 5">
            <a:extLst>
              <a:ext uri="{FF2B5EF4-FFF2-40B4-BE49-F238E27FC236}">
                <a16:creationId xmlns:a16="http://schemas.microsoft.com/office/drawing/2014/main" id="{E237E150-D275-4C9B-AA6F-9493718BF148}"/>
              </a:ext>
            </a:extLst>
          </p:cNvPr>
          <p:cNvSpPr txBox="1">
            <a:spLocks noChangeArrowheads="1"/>
          </p:cNvSpPr>
          <p:nvPr/>
        </p:nvSpPr>
        <p:spPr bwMode="auto">
          <a:xfrm>
            <a:off x="3945731" y="2322555"/>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ar-JO" sz="2400" dirty="0">
                <a:solidFill>
                  <a:srgbClr val="FFFFFF"/>
                </a:solidFill>
                <a:latin typeface="Arial" panose="020B0604020202020204" pitchFamily="34" charset="0"/>
                <a:ea typeface="Accordance" panose="00000400000000000000" pitchFamily="2" charset="-78"/>
                <a:cs typeface="Arial" panose="020B0604020202020204" pitchFamily="34" charset="0"/>
              </a:rPr>
              <a:t>إ</a:t>
            </a: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rPr>
              <a:t>براهيم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3" name="Text Box 6">
            <a:extLst>
              <a:ext uri="{FF2B5EF4-FFF2-40B4-BE49-F238E27FC236}">
                <a16:creationId xmlns:a16="http://schemas.microsoft.com/office/drawing/2014/main" id="{3DC3D4D2-AD0B-4FC8-A000-8084278704DB}"/>
              </a:ext>
            </a:extLst>
          </p:cNvPr>
          <p:cNvSpPr txBox="1">
            <a:spLocks noChangeArrowheads="1"/>
          </p:cNvSpPr>
          <p:nvPr/>
        </p:nvSpPr>
        <p:spPr bwMode="auto">
          <a:xfrm>
            <a:off x="3979948" y="2853659"/>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lang="ar-JO" b="1" dirty="0">
                <a:solidFill>
                  <a:srgbClr val="FFFF00"/>
                </a:solidFill>
                <a:latin typeface="Arial" panose="020B0604020202020204" pitchFamily="34" charset="0"/>
                <a:cs typeface="Arial" panose="020B0604020202020204" pitchFamily="34" charset="0"/>
              </a:rPr>
              <a:t>داود</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none" strike="noStrike" kern="1200" cap="none" spc="0" normalizeH="0" baseline="0" noProof="0" dirty="0" err="1">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بثشبع</a:t>
            </a: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4" name="Line 7">
            <a:extLst>
              <a:ext uri="{FF2B5EF4-FFF2-40B4-BE49-F238E27FC236}">
                <a16:creationId xmlns:a16="http://schemas.microsoft.com/office/drawing/2014/main" id="{0CF154E2-A49C-41D4-ADDD-E93F56D25AB0}"/>
              </a:ext>
            </a:extLst>
          </p:cNvPr>
          <p:cNvSpPr>
            <a:spLocks noChangeShapeType="1"/>
          </p:cNvSpPr>
          <p:nvPr/>
        </p:nvSpPr>
        <p:spPr bwMode="auto">
          <a:xfrm>
            <a:off x="4628275" y="318851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75" name="Line 26">
            <a:extLst>
              <a:ext uri="{FF2B5EF4-FFF2-40B4-BE49-F238E27FC236}">
                <a16:creationId xmlns:a16="http://schemas.microsoft.com/office/drawing/2014/main" id="{0E3BA962-3674-4EF3-8356-DDE6551CF752}"/>
              </a:ext>
            </a:extLst>
          </p:cNvPr>
          <p:cNvSpPr>
            <a:spLocks noChangeShapeType="1"/>
          </p:cNvSpPr>
          <p:nvPr/>
        </p:nvSpPr>
        <p:spPr bwMode="auto">
          <a:xfrm flipH="1" flipV="1">
            <a:off x="3092870" y="3365267"/>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6" name="Line 27">
            <a:extLst>
              <a:ext uri="{FF2B5EF4-FFF2-40B4-BE49-F238E27FC236}">
                <a16:creationId xmlns:a16="http://schemas.microsoft.com/office/drawing/2014/main" id="{D2E2D79B-F236-4097-948C-ABE9B2167EA4}"/>
              </a:ext>
            </a:extLst>
          </p:cNvPr>
          <p:cNvSpPr>
            <a:spLocks noChangeShapeType="1"/>
          </p:cNvSpPr>
          <p:nvPr/>
        </p:nvSpPr>
        <p:spPr bwMode="auto">
          <a:xfrm flipH="1" flipV="1">
            <a:off x="5677278" y="3399314"/>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nvGrpSpPr>
          <p:cNvPr id="77" name="Group 47">
            <a:extLst>
              <a:ext uri="{FF2B5EF4-FFF2-40B4-BE49-F238E27FC236}">
                <a16:creationId xmlns:a16="http://schemas.microsoft.com/office/drawing/2014/main" id="{E97078BA-5CBE-4135-B056-D7D3EDDAC1BA}"/>
              </a:ext>
            </a:extLst>
          </p:cNvPr>
          <p:cNvGrpSpPr>
            <a:grpSpLocks/>
          </p:cNvGrpSpPr>
          <p:nvPr/>
        </p:nvGrpSpPr>
        <p:grpSpPr bwMode="auto">
          <a:xfrm>
            <a:off x="3955340" y="3352567"/>
            <a:ext cx="1684338" cy="182563"/>
            <a:chOff x="2796" y="2106"/>
            <a:chExt cx="1061" cy="115"/>
          </a:xfrm>
        </p:grpSpPr>
        <p:sp>
          <p:nvSpPr>
            <p:cNvPr id="78" name="Line 23">
              <a:extLst>
                <a:ext uri="{FF2B5EF4-FFF2-40B4-BE49-F238E27FC236}">
                  <a16:creationId xmlns:a16="http://schemas.microsoft.com/office/drawing/2014/main" id="{E6F4DB53-C588-4236-BAC2-59B98B1072C8}"/>
                </a:ext>
              </a:extLst>
            </p:cNvPr>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9" name="Line 24">
              <a:extLst>
                <a:ext uri="{FF2B5EF4-FFF2-40B4-BE49-F238E27FC236}">
                  <a16:creationId xmlns:a16="http://schemas.microsoft.com/office/drawing/2014/main" id="{3C98EE81-8D7E-44A1-B9D6-00822E8D0C82}"/>
                </a:ext>
              </a:extLst>
            </p:cNvPr>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0" name="Line 25">
              <a:extLst>
                <a:ext uri="{FF2B5EF4-FFF2-40B4-BE49-F238E27FC236}">
                  <a16:creationId xmlns:a16="http://schemas.microsoft.com/office/drawing/2014/main" id="{9ACAA217-1BB9-4989-8EF9-CFBD6C3B765B}"/>
                </a:ext>
              </a:extLst>
            </p:cNvPr>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sp>
        <p:nvSpPr>
          <p:cNvPr id="81" name="Line 31">
            <a:extLst>
              <a:ext uri="{FF2B5EF4-FFF2-40B4-BE49-F238E27FC236}">
                <a16:creationId xmlns:a16="http://schemas.microsoft.com/office/drawing/2014/main" id="{971DB9C6-9765-41E5-AE49-6333387EA4FD}"/>
              </a:ext>
            </a:extLst>
          </p:cNvPr>
          <p:cNvSpPr>
            <a:spLocks noChangeShapeType="1"/>
          </p:cNvSpPr>
          <p:nvPr/>
        </p:nvSpPr>
        <p:spPr bwMode="auto">
          <a:xfrm flipV="1">
            <a:off x="5601788" y="3979434"/>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2" name="Text Box 21">
            <a:extLst>
              <a:ext uri="{FF2B5EF4-FFF2-40B4-BE49-F238E27FC236}">
                <a16:creationId xmlns:a16="http://schemas.microsoft.com/office/drawing/2014/main" id="{6309FEC5-970C-4B95-AA4D-91042D4D5B1D}"/>
              </a:ext>
            </a:extLst>
          </p:cNvPr>
          <p:cNvSpPr txBox="1">
            <a:spLocks noChangeArrowheads="1"/>
          </p:cNvSpPr>
          <p:nvPr/>
        </p:nvSpPr>
        <p:spPr bwMode="auto">
          <a:xfrm>
            <a:off x="3517106" y="3591214"/>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ناثان</a:t>
            </a:r>
            <a:r>
              <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             </a:t>
            </a:r>
            <a:r>
              <a:rPr kumimoji="0" lang="ar-JO" sz="2400" b="1" i="0"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rPr>
              <a:t>سليمان</a:t>
            </a:r>
            <a:endParaRPr kumimoji="0" lang="en-US" sz="2400" b="1" i="0" u="sng" strike="noStrike" kern="1200" cap="none" spc="0" normalizeH="0" baseline="0" noProof="0" dirty="0">
              <a:ln>
                <a:noFill/>
              </a:ln>
              <a:solidFill>
                <a:srgbClr val="FFFF00"/>
              </a:solidFill>
              <a:effectLst/>
              <a:uLnTx/>
              <a:uFillTx/>
              <a:latin typeface="Arial" panose="020B0604020202020204" pitchFamily="34" charset="0"/>
              <a:ea typeface="Accordance" panose="00000400000000000000" pitchFamily="2" charset="-78"/>
              <a:cs typeface="Arial" panose="020B0604020202020204" pitchFamily="34" charset="0"/>
            </a:endParaRPr>
          </a:p>
        </p:txBody>
      </p:sp>
      <p:sp>
        <p:nvSpPr>
          <p:cNvPr id="83" name="Line 27">
            <a:extLst>
              <a:ext uri="{FF2B5EF4-FFF2-40B4-BE49-F238E27FC236}">
                <a16:creationId xmlns:a16="http://schemas.microsoft.com/office/drawing/2014/main" id="{4EBC920F-0B94-4255-91A3-F6A41A706A6E}"/>
              </a:ext>
            </a:extLst>
          </p:cNvPr>
          <p:cNvSpPr>
            <a:spLocks noChangeShapeType="1"/>
          </p:cNvSpPr>
          <p:nvPr/>
        </p:nvSpPr>
        <p:spPr bwMode="auto">
          <a:xfrm flipH="1" flipV="1">
            <a:off x="5677278" y="3399314"/>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4" name="Line 38">
            <a:extLst>
              <a:ext uri="{FF2B5EF4-FFF2-40B4-BE49-F238E27FC236}">
                <a16:creationId xmlns:a16="http://schemas.microsoft.com/office/drawing/2014/main" id="{77B7CC02-49CB-4A75-854E-7631AA2F549C}"/>
              </a:ext>
            </a:extLst>
          </p:cNvPr>
          <p:cNvSpPr>
            <a:spLocks noChangeShapeType="1"/>
          </p:cNvSpPr>
          <p:nvPr/>
        </p:nvSpPr>
        <p:spPr bwMode="auto">
          <a:xfrm flipV="1">
            <a:off x="3939174" y="3994365"/>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5" name="Text Box 26">
            <a:extLst>
              <a:ext uri="{FF2B5EF4-FFF2-40B4-BE49-F238E27FC236}">
                <a16:creationId xmlns:a16="http://schemas.microsoft.com/office/drawing/2014/main" id="{26869FA4-14FA-4525-957A-188C1CD600A9}"/>
              </a:ext>
            </a:extLst>
          </p:cNvPr>
          <p:cNvSpPr txBox="1">
            <a:spLocks noChangeArrowheads="1"/>
          </p:cNvSpPr>
          <p:nvPr/>
        </p:nvSpPr>
        <p:spPr bwMode="auto">
          <a:xfrm>
            <a:off x="3635375" y="5602766"/>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ccordance" panose="00000400000000000000" pitchFamily="2" charset="-78"/>
                <a:ea typeface="Accordance" panose="00000400000000000000" pitchFamily="2" charset="-78"/>
                <a:cs typeface="Accordance" panose="00000400000000000000" pitchFamily="2" charset="-78"/>
              </a:rPr>
              <a:t>يوسف              مريم</a:t>
            </a:r>
            <a:r>
              <a:rPr kumimoji="0" lang="en-US" sz="2400" b="1" i="0" u="none" strike="noStrike" kern="1200" cap="none" spc="0" normalizeH="0" baseline="0" noProof="0" dirty="0">
                <a:ln>
                  <a:noFill/>
                </a:ln>
                <a:solidFill>
                  <a:srgbClr val="FFFF00"/>
                </a:solidFill>
                <a:effectLst/>
                <a:uLnTx/>
                <a:uFillTx/>
                <a:latin typeface="Accordance" panose="00000400000000000000" pitchFamily="2" charset="-78"/>
                <a:ea typeface="Accordance" panose="00000400000000000000" pitchFamily="2" charset="-78"/>
                <a:cs typeface="Accordance" panose="00000400000000000000" pitchFamily="2" charset="-78"/>
              </a:rPr>
              <a:t>          </a:t>
            </a:r>
          </a:p>
        </p:txBody>
      </p:sp>
      <p:sp>
        <p:nvSpPr>
          <p:cNvPr id="86" name="Line 30">
            <a:extLst>
              <a:ext uri="{FF2B5EF4-FFF2-40B4-BE49-F238E27FC236}">
                <a16:creationId xmlns:a16="http://schemas.microsoft.com/office/drawing/2014/main" id="{E7DBF653-B617-4E84-977B-856B6FF33BF9}"/>
              </a:ext>
            </a:extLst>
          </p:cNvPr>
          <p:cNvSpPr>
            <a:spLocks noChangeShapeType="1"/>
          </p:cNvSpPr>
          <p:nvPr/>
        </p:nvSpPr>
        <p:spPr bwMode="auto">
          <a:xfrm flipH="1">
            <a:off x="4408277" y="5801381"/>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cs typeface="+mn-cs"/>
            </a:endParaRPr>
          </a:p>
        </p:txBody>
      </p:sp>
      <p:sp>
        <p:nvSpPr>
          <p:cNvPr id="87" name="Text Box 36">
            <a:extLst>
              <a:ext uri="{FF2B5EF4-FFF2-40B4-BE49-F238E27FC236}">
                <a16:creationId xmlns:a16="http://schemas.microsoft.com/office/drawing/2014/main" id="{30A101D6-D686-496F-A742-95FBC29A99BB}"/>
              </a:ext>
            </a:extLst>
          </p:cNvPr>
          <p:cNvSpPr txBox="1">
            <a:spLocks noChangeArrowheads="1"/>
          </p:cNvSpPr>
          <p:nvPr/>
        </p:nvSpPr>
        <p:spPr bwMode="auto">
          <a:xfrm>
            <a:off x="3886701" y="6232760"/>
            <a:ext cx="3429000" cy="51911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 المسيح</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88" name="Line 35">
            <a:extLst>
              <a:ext uri="{FF2B5EF4-FFF2-40B4-BE49-F238E27FC236}">
                <a16:creationId xmlns:a16="http://schemas.microsoft.com/office/drawing/2014/main" id="{090D4A3A-0B33-4090-9976-B37907515E1A}"/>
              </a:ext>
            </a:extLst>
          </p:cNvPr>
          <p:cNvSpPr>
            <a:spLocks noChangeShapeType="1"/>
          </p:cNvSpPr>
          <p:nvPr/>
        </p:nvSpPr>
        <p:spPr bwMode="auto">
          <a:xfrm flipH="1" flipV="1">
            <a:off x="4248942" y="5956835"/>
            <a:ext cx="323057" cy="30581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omic Sans MS" pitchFamily="-108" charset="0"/>
              <a:ea typeface="ＭＳ Ｐゴシック" charset="0"/>
              <a:cs typeface="+mn-cs"/>
            </a:endParaRPr>
          </a:p>
        </p:txBody>
      </p:sp>
      <p:sp>
        <p:nvSpPr>
          <p:cNvPr id="2" name="Line 33">
            <a:extLst>
              <a:ext uri="{FF2B5EF4-FFF2-40B4-BE49-F238E27FC236}">
                <a16:creationId xmlns:a16="http://schemas.microsoft.com/office/drawing/2014/main" id="{1050BCD4-1E0B-6D9E-203A-5037391F82CE}"/>
              </a:ext>
            </a:extLst>
          </p:cNvPr>
          <p:cNvSpPr>
            <a:spLocks noChangeShapeType="1"/>
          </p:cNvSpPr>
          <p:nvPr/>
        </p:nvSpPr>
        <p:spPr bwMode="auto">
          <a:xfrm flipV="1">
            <a:off x="5362571" y="6003127"/>
            <a:ext cx="252151" cy="259519"/>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354376"/>
                                        </p:tgtEl>
                                        <p:attrNameLst>
                                          <p:attrName>style.visibility</p:attrName>
                                        </p:attrNameLst>
                                      </p:cBhvr>
                                      <p:to>
                                        <p:strVal val="visible"/>
                                      </p:to>
                                    </p:set>
                                    <p:anim calcmode="lin" valueType="num">
                                      <p:cBhvr>
                                        <p:cTn id="7" dur="500" fill="hold"/>
                                        <p:tgtEl>
                                          <p:spTgt spid="354376"/>
                                        </p:tgtEl>
                                        <p:attrNameLst>
                                          <p:attrName>ppt_x</p:attrName>
                                        </p:attrNameLst>
                                      </p:cBhvr>
                                      <p:tavLst>
                                        <p:tav tm="0">
                                          <p:val>
                                            <p:strVal val="#ppt_x-#ppt_w/2"/>
                                          </p:val>
                                        </p:tav>
                                        <p:tav tm="100000">
                                          <p:val>
                                            <p:strVal val="#ppt_x"/>
                                          </p:val>
                                        </p:tav>
                                      </p:tavLst>
                                    </p:anim>
                                    <p:anim calcmode="lin" valueType="num">
                                      <p:cBhvr>
                                        <p:cTn id="8" dur="500" fill="hold"/>
                                        <p:tgtEl>
                                          <p:spTgt spid="354376"/>
                                        </p:tgtEl>
                                        <p:attrNameLst>
                                          <p:attrName>ppt_y</p:attrName>
                                        </p:attrNameLst>
                                      </p:cBhvr>
                                      <p:tavLst>
                                        <p:tav tm="0">
                                          <p:val>
                                            <p:strVal val="#ppt_y"/>
                                          </p:val>
                                        </p:tav>
                                        <p:tav tm="100000">
                                          <p:val>
                                            <p:strVal val="#ppt_y"/>
                                          </p:val>
                                        </p:tav>
                                      </p:tavLst>
                                    </p:anim>
                                    <p:anim calcmode="lin" valueType="num">
                                      <p:cBhvr>
                                        <p:cTn id="9" dur="500" fill="hold"/>
                                        <p:tgtEl>
                                          <p:spTgt spid="354376"/>
                                        </p:tgtEl>
                                        <p:attrNameLst>
                                          <p:attrName>ppt_w</p:attrName>
                                        </p:attrNameLst>
                                      </p:cBhvr>
                                      <p:tavLst>
                                        <p:tav tm="0">
                                          <p:val>
                                            <p:fltVal val="0"/>
                                          </p:val>
                                        </p:tav>
                                        <p:tav tm="100000">
                                          <p:val>
                                            <p:strVal val="#ppt_w"/>
                                          </p:val>
                                        </p:tav>
                                      </p:tavLst>
                                    </p:anim>
                                    <p:anim calcmode="lin" valueType="num">
                                      <p:cBhvr>
                                        <p:cTn id="10" dur="500" fill="hold"/>
                                        <p:tgtEl>
                                          <p:spTgt spid="354376"/>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2" fill="hold" grpId="0" nodeType="afterEffect">
                                  <p:stCondLst>
                                    <p:cond delay="0"/>
                                  </p:stCondLst>
                                  <p:childTnLst>
                                    <p:set>
                                      <p:cBhvr>
                                        <p:cTn id="13" dur="1" fill="hold">
                                          <p:stCondLst>
                                            <p:cond delay="0"/>
                                          </p:stCondLst>
                                        </p:cTn>
                                        <p:tgtEl>
                                          <p:spTgt spid="43"/>
                                        </p:tgtEl>
                                        <p:attrNameLst>
                                          <p:attrName>style.visibility</p:attrName>
                                        </p:attrNameLst>
                                      </p:cBhvr>
                                      <p:to>
                                        <p:strVal val="visible"/>
                                      </p:to>
                                    </p:set>
                                    <p:anim calcmode="lin" valueType="num">
                                      <p:cBhvr>
                                        <p:cTn id="14" dur="500" fill="hold"/>
                                        <p:tgtEl>
                                          <p:spTgt spid="43"/>
                                        </p:tgtEl>
                                        <p:attrNameLst>
                                          <p:attrName>ppt_x</p:attrName>
                                        </p:attrNameLst>
                                      </p:cBhvr>
                                      <p:tavLst>
                                        <p:tav tm="0">
                                          <p:val>
                                            <p:strVal val="#ppt_x+#ppt_w/2"/>
                                          </p:val>
                                        </p:tav>
                                        <p:tav tm="100000">
                                          <p:val>
                                            <p:strVal val="#ppt_x"/>
                                          </p:val>
                                        </p:tav>
                                      </p:tavLst>
                                    </p:anim>
                                    <p:anim calcmode="lin" valueType="num">
                                      <p:cBhvr>
                                        <p:cTn id="15" dur="500" fill="hold"/>
                                        <p:tgtEl>
                                          <p:spTgt spid="43"/>
                                        </p:tgtEl>
                                        <p:attrNameLst>
                                          <p:attrName>ppt_y</p:attrName>
                                        </p:attrNameLst>
                                      </p:cBhvr>
                                      <p:tavLst>
                                        <p:tav tm="0">
                                          <p:val>
                                            <p:strVal val="#ppt_y"/>
                                          </p:val>
                                        </p:tav>
                                        <p:tav tm="100000">
                                          <p:val>
                                            <p:strVal val="#ppt_y"/>
                                          </p:val>
                                        </p:tav>
                                      </p:tavLst>
                                    </p:anim>
                                    <p:anim calcmode="lin" valueType="num">
                                      <p:cBhvr>
                                        <p:cTn id="16" dur="500" fill="hold"/>
                                        <p:tgtEl>
                                          <p:spTgt spid="43"/>
                                        </p:tgtEl>
                                        <p:attrNameLst>
                                          <p:attrName>ppt_w</p:attrName>
                                        </p:attrNameLst>
                                      </p:cBhvr>
                                      <p:tavLst>
                                        <p:tav tm="0">
                                          <p:val>
                                            <p:fltVal val="0"/>
                                          </p:val>
                                        </p:tav>
                                        <p:tav tm="100000">
                                          <p:val>
                                            <p:strVal val="#ppt_w"/>
                                          </p:val>
                                        </p:tav>
                                      </p:tavLst>
                                    </p:anim>
                                    <p:anim calcmode="lin" valueType="num">
                                      <p:cBhvr>
                                        <p:cTn id="17" dur="500" fill="hold"/>
                                        <p:tgtEl>
                                          <p:spTgt spid="43"/>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 calcmode="lin" valueType="num">
                                      <p:cBhvr additive="base">
                                        <p:cTn id="22" dur="500" fill="hold"/>
                                        <p:tgtEl>
                                          <p:spTgt spid="55"/>
                                        </p:tgtEl>
                                        <p:attrNameLst>
                                          <p:attrName>ppt_x</p:attrName>
                                        </p:attrNameLst>
                                      </p:cBhvr>
                                      <p:tavLst>
                                        <p:tav tm="0">
                                          <p:val>
                                            <p:strVal val="1+#ppt_w/2"/>
                                          </p:val>
                                        </p:tav>
                                        <p:tav tm="100000">
                                          <p:val>
                                            <p:strVal val="#ppt_x"/>
                                          </p:val>
                                        </p:tav>
                                      </p:tavLst>
                                    </p:anim>
                                    <p:anim calcmode="lin" valueType="num">
                                      <p:cBhvr additive="base">
                                        <p:cTn id="23" dur="5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2" fill="hold" nodeType="clickEffect">
                                  <p:stCondLst>
                                    <p:cond delay="0"/>
                                  </p:stCondLst>
                                  <p:childTnLst>
                                    <p:set>
                                      <p:cBhvr>
                                        <p:cTn id="27" dur="1" fill="hold">
                                          <p:stCondLst>
                                            <p:cond delay="0"/>
                                          </p:stCondLst>
                                        </p:cTn>
                                        <p:tgtEl>
                                          <p:spTgt spid="47"/>
                                        </p:tgtEl>
                                        <p:attrNameLst>
                                          <p:attrName>style.visibility</p:attrName>
                                        </p:attrNameLst>
                                      </p:cBhvr>
                                      <p:to>
                                        <p:strVal val="visible"/>
                                      </p:to>
                                    </p:set>
                                    <p:anim calcmode="lin" valueType="num">
                                      <p:cBhvr>
                                        <p:cTn id="28" dur="500" fill="hold"/>
                                        <p:tgtEl>
                                          <p:spTgt spid="47"/>
                                        </p:tgtEl>
                                        <p:attrNameLst>
                                          <p:attrName>ppt_x</p:attrName>
                                        </p:attrNameLst>
                                      </p:cBhvr>
                                      <p:tavLst>
                                        <p:tav tm="0">
                                          <p:val>
                                            <p:strVal val="#ppt_x+#ppt_w/2"/>
                                          </p:val>
                                        </p:tav>
                                        <p:tav tm="100000">
                                          <p:val>
                                            <p:strVal val="#ppt_x"/>
                                          </p:val>
                                        </p:tav>
                                      </p:tavLst>
                                    </p:anim>
                                    <p:anim calcmode="lin" valueType="num">
                                      <p:cBhvr>
                                        <p:cTn id="29" dur="500" fill="hold"/>
                                        <p:tgtEl>
                                          <p:spTgt spid="47"/>
                                        </p:tgtEl>
                                        <p:attrNameLst>
                                          <p:attrName>ppt_y</p:attrName>
                                        </p:attrNameLst>
                                      </p:cBhvr>
                                      <p:tavLst>
                                        <p:tav tm="0">
                                          <p:val>
                                            <p:strVal val="#ppt_y"/>
                                          </p:val>
                                        </p:tav>
                                        <p:tav tm="100000">
                                          <p:val>
                                            <p:strVal val="#ppt_y"/>
                                          </p:val>
                                        </p:tav>
                                      </p:tavLst>
                                    </p:anim>
                                    <p:anim calcmode="lin" valueType="num">
                                      <p:cBhvr>
                                        <p:cTn id="30" dur="500" fill="hold"/>
                                        <p:tgtEl>
                                          <p:spTgt spid="47"/>
                                        </p:tgtEl>
                                        <p:attrNameLst>
                                          <p:attrName>ppt_w</p:attrName>
                                        </p:attrNameLst>
                                      </p:cBhvr>
                                      <p:tavLst>
                                        <p:tav tm="0">
                                          <p:val>
                                            <p:fltVal val="0"/>
                                          </p:val>
                                        </p:tav>
                                        <p:tav tm="100000">
                                          <p:val>
                                            <p:strVal val="#ppt_w"/>
                                          </p:val>
                                        </p:tav>
                                      </p:tavLst>
                                    </p:anim>
                                    <p:anim calcmode="lin" valueType="num">
                                      <p:cBhvr>
                                        <p:cTn id="31" dur="500" fill="hold"/>
                                        <p:tgtEl>
                                          <p:spTgt spid="47"/>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7" presetClass="entr" presetSubtype="8" fill="hold" nodeType="clickEffect">
                                  <p:stCondLst>
                                    <p:cond delay="0"/>
                                  </p:stCondLst>
                                  <p:childTnLst>
                                    <p:set>
                                      <p:cBhvr>
                                        <p:cTn id="35" dur="1" fill="hold">
                                          <p:stCondLst>
                                            <p:cond delay="0"/>
                                          </p:stCondLst>
                                        </p:cTn>
                                        <p:tgtEl>
                                          <p:spTgt spid="50"/>
                                        </p:tgtEl>
                                        <p:attrNameLst>
                                          <p:attrName>style.visibility</p:attrName>
                                        </p:attrNameLst>
                                      </p:cBhvr>
                                      <p:to>
                                        <p:strVal val="visible"/>
                                      </p:to>
                                    </p:set>
                                    <p:anim calcmode="lin" valueType="num">
                                      <p:cBhvr>
                                        <p:cTn id="36" dur="500" fill="hold"/>
                                        <p:tgtEl>
                                          <p:spTgt spid="50"/>
                                        </p:tgtEl>
                                        <p:attrNameLst>
                                          <p:attrName>ppt_x</p:attrName>
                                        </p:attrNameLst>
                                      </p:cBhvr>
                                      <p:tavLst>
                                        <p:tav tm="0">
                                          <p:val>
                                            <p:strVal val="#ppt_x-#ppt_w/2"/>
                                          </p:val>
                                        </p:tav>
                                        <p:tav tm="100000">
                                          <p:val>
                                            <p:strVal val="#ppt_x"/>
                                          </p:val>
                                        </p:tav>
                                      </p:tavLst>
                                    </p:anim>
                                    <p:anim calcmode="lin" valueType="num">
                                      <p:cBhvr>
                                        <p:cTn id="37" dur="500" fill="hold"/>
                                        <p:tgtEl>
                                          <p:spTgt spid="50"/>
                                        </p:tgtEl>
                                        <p:attrNameLst>
                                          <p:attrName>ppt_y</p:attrName>
                                        </p:attrNameLst>
                                      </p:cBhvr>
                                      <p:tavLst>
                                        <p:tav tm="0">
                                          <p:val>
                                            <p:strVal val="#ppt_y"/>
                                          </p:val>
                                        </p:tav>
                                        <p:tav tm="100000">
                                          <p:val>
                                            <p:strVal val="#ppt_y"/>
                                          </p:val>
                                        </p:tav>
                                      </p:tavLst>
                                    </p:anim>
                                    <p:anim calcmode="lin" valueType="num">
                                      <p:cBhvr>
                                        <p:cTn id="38" dur="500" fill="hold"/>
                                        <p:tgtEl>
                                          <p:spTgt spid="50"/>
                                        </p:tgtEl>
                                        <p:attrNameLst>
                                          <p:attrName>ppt_w</p:attrName>
                                        </p:attrNameLst>
                                      </p:cBhvr>
                                      <p:tavLst>
                                        <p:tav tm="0">
                                          <p:val>
                                            <p:fltVal val="0"/>
                                          </p:val>
                                        </p:tav>
                                        <p:tav tm="100000">
                                          <p:val>
                                            <p:strVal val="#ppt_w"/>
                                          </p:val>
                                        </p:tav>
                                      </p:tavLst>
                                    </p:anim>
                                    <p:anim calcmode="lin" valueType="num">
                                      <p:cBhvr>
                                        <p:cTn id="39" dur="500" fill="hold"/>
                                        <p:tgtEl>
                                          <p:spTgt spid="5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76" grpId="0"/>
      <p:bldP spid="43" grpId="0"/>
      <p:bldP spid="55"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لوقا</a:t>
            </a:r>
            <a:r>
              <a:rPr lang="en-US" sz="8800" dirty="0">
                <a:latin typeface="Arial" charset="0"/>
                <a:ea typeface="Osaka" charset="0"/>
                <a:cs typeface="Arial" charset="0"/>
              </a:rPr>
              <a:t>  4 </a:t>
            </a:r>
          </a:p>
        </p:txBody>
      </p:sp>
    </p:spTree>
    <p:extLst>
      <p:ext uri="{BB962C8B-B14F-4D97-AF65-F5344CB8AC3E}">
        <p14:creationId xmlns:p14="http://schemas.microsoft.com/office/powerpoint/2010/main" val="32380611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6BF609-DDC6-2147-9DEA-23BA289BD7DE}"/>
              </a:ext>
            </a:extLst>
          </p:cNvPr>
          <p:cNvPicPr>
            <a:picLocks noChangeAspect="1"/>
          </p:cNvPicPr>
          <p:nvPr/>
        </p:nvPicPr>
        <p:blipFill>
          <a:blip r:embed="rId4"/>
          <a:stretch>
            <a:fillRect/>
          </a:stretch>
        </p:blipFill>
        <p:spPr>
          <a:xfrm>
            <a:off x="3220001" y="-99392"/>
            <a:ext cx="2216095" cy="2216095"/>
          </a:xfrm>
          <a:prstGeom prst="rect">
            <a:avLst/>
          </a:prstGeom>
        </p:spPr>
      </p:pic>
      <p:sp>
        <p:nvSpPr>
          <p:cNvPr id="133122" name="Rectangle 2"/>
          <p:cNvSpPr>
            <a:spLocks noGrp="1" noChangeArrowheads="1"/>
          </p:cNvSpPr>
          <p:nvPr>
            <p:ph type="ctrTitle"/>
          </p:nvPr>
        </p:nvSpPr>
        <p:spPr>
          <a:xfrm>
            <a:off x="5605884" y="57050"/>
            <a:ext cx="3175645" cy="1677268"/>
          </a:xfrm>
          <a:effectLst/>
        </p:spPr>
        <p:txBody>
          <a:bodyPr anchor="t"/>
          <a:lstStyle/>
          <a:p>
            <a:pPr rtl="1" eaLnBrk="1" hangingPunct="1">
              <a:defRPr/>
            </a:pPr>
            <a:r>
              <a:rPr lang="ar-SA" sz="3600" b="1" dirty="0">
                <a:solidFill>
                  <a:srgbClr val="000000"/>
                </a:solidFill>
                <a:effectLst/>
                <a:latin typeface="Traditional Arabic" panose="02020603050405020304" pitchFamily="18" charset="-78"/>
                <a:ea typeface="Accordance" panose="00000400000000000000" pitchFamily="2" charset="-78"/>
                <a:cs typeface="Accordance" panose="00000400000000000000" pitchFamily="2" charset="-78"/>
              </a:rPr>
              <a:t>كيف نكون </a:t>
            </a:r>
            <a:br>
              <a:rPr lang="ar-SA" sz="3600" b="1" dirty="0">
                <a:solidFill>
                  <a:srgbClr val="000000"/>
                </a:solidFill>
                <a:effectLst/>
                <a:latin typeface="Traditional Arabic" panose="02020603050405020304" pitchFamily="18" charset="-78"/>
                <a:ea typeface="Accordance" panose="00000400000000000000" pitchFamily="2" charset="-78"/>
                <a:cs typeface="Accordance" panose="00000400000000000000" pitchFamily="2" charset="-78"/>
              </a:rPr>
            </a:br>
            <a:r>
              <a:rPr lang="ar-SA" sz="3600" b="1" dirty="0">
                <a:solidFill>
                  <a:srgbClr val="000000"/>
                </a:solidFill>
                <a:cs typeface="Accordance" panose="00000400000000000000" pitchFamily="2" charset="-78"/>
              </a:rPr>
              <a:t>متأك</a:t>
            </a:r>
            <a:r>
              <a:rPr lang="ar-JO" sz="3600" b="1" dirty="0">
                <a:solidFill>
                  <a:srgbClr val="C00000"/>
                </a:solidFill>
                <a:effectLst/>
                <a:latin typeface="Traditional Arabic" panose="02020603050405020304" pitchFamily="18" charset="-78"/>
                <a:ea typeface="Accordance" panose="00000400000000000000" pitchFamily="2" charset="-78"/>
                <a:cs typeface="Accordance" panose="00000400000000000000" pitchFamily="2" charset="-78"/>
              </a:rPr>
              <a:t>ِّ</a:t>
            </a:r>
            <a:r>
              <a:rPr lang="ar-SA" sz="3600" b="1" dirty="0">
                <a:solidFill>
                  <a:srgbClr val="000000"/>
                </a:solidFill>
                <a:cs typeface="Accordance" panose="00000400000000000000" pitchFamily="2" charset="-78"/>
              </a:rPr>
              <a:t>دين</a:t>
            </a:r>
            <a:r>
              <a:rPr lang="ar-JO" sz="3600" b="1" dirty="0">
                <a:solidFill>
                  <a:srgbClr val="C00000"/>
                </a:solidFill>
                <a:effectLst/>
                <a:latin typeface="Traditional Arabic" panose="02020603050405020304" pitchFamily="18" charset="-78"/>
                <a:ea typeface="Accordance" panose="00000400000000000000" pitchFamily="2" charset="-78"/>
                <a:cs typeface="Accordance" panose="00000400000000000000" pitchFamily="2" charset="-78"/>
              </a:rPr>
              <a:t> وثابتين</a:t>
            </a:r>
            <a:r>
              <a:rPr lang="ar-SA" sz="3600" b="1" dirty="0">
                <a:solidFill>
                  <a:srgbClr val="C00000"/>
                </a:solidFill>
                <a:effectLst/>
                <a:latin typeface="Traditional Arabic" panose="02020603050405020304" pitchFamily="18" charset="-78"/>
                <a:ea typeface="Accordance" panose="00000400000000000000" pitchFamily="2" charset="-78"/>
                <a:cs typeface="Accordance" panose="00000400000000000000" pitchFamily="2" charset="-78"/>
              </a:rPr>
              <a:t>...</a:t>
            </a:r>
            <a:endParaRPr kumimoji="0" lang="en-US" sz="3600" b="1" dirty="0">
              <a:solidFill>
                <a:srgbClr val="C00000"/>
              </a:solidFill>
              <a:effectLst/>
              <a:latin typeface="Traditional Arabic" panose="02020603050405020304" pitchFamily="18" charset="-78"/>
              <a:ea typeface="Accordance" panose="00000400000000000000" pitchFamily="2" charset="-78"/>
              <a:cs typeface="Accordance" panose="00000400000000000000" pitchFamily="2" charset="-78"/>
            </a:endParaRPr>
          </a:p>
        </p:txBody>
      </p:sp>
      <p:sp>
        <p:nvSpPr>
          <p:cNvPr id="8" name="Rectangle 3">
            <a:extLst>
              <a:ext uri="{FF2B5EF4-FFF2-40B4-BE49-F238E27FC236}">
                <a16:creationId xmlns:a16="http://schemas.microsoft.com/office/drawing/2014/main" id="{2386AC36-F846-694A-9751-0B179F1B533B}"/>
              </a:ext>
            </a:extLst>
          </p:cNvPr>
          <p:cNvSpPr txBox="1">
            <a:spLocks noChangeArrowheads="1"/>
          </p:cNvSpPr>
          <p:nvPr/>
        </p:nvSpPr>
        <p:spPr bwMode="auto">
          <a:xfrm>
            <a:off x="212685" y="5060094"/>
            <a:ext cx="8751803" cy="1264278"/>
          </a:xfrm>
          <a:prstGeom prst="rect">
            <a:avLst/>
          </a:prstGeom>
          <a:solidFill>
            <a:srgbClr val="002060"/>
          </a:solidFill>
          <a:ln w="9525">
            <a:noFill/>
            <a:miter lim="800000"/>
            <a:headEnd/>
            <a:tailEnd/>
          </a:ln>
          <a:effectLst/>
        </p:spPr>
        <p:txBody>
          <a:bodyPr lIns="91408" tIns="45704" rIns="91408" bIns="45704" anchor="ctr"/>
          <a:lstStyle/>
          <a:p>
            <a:pPr lvl="0" indent="101565" algn="ctr" rtl="1" eaLnBrk="1" hangingPunct="1">
              <a:lnSpc>
                <a:spcPct val="110000"/>
              </a:lnSpc>
              <a:spcBef>
                <a:spcPct val="20000"/>
              </a:spcBef>
              <a:buClr>
                <a:srgbClr val="960000"/>
              </a:buClr>
              <a:buSzPct val="100000"/>
              <a:defRPr/>
            </a:pPr>
            <a:r>
              <a:rPr lang="ar-JO" sz="2800" b="1" kern="0" dirty="0">
                <a:solidFill>
                  <a:srgbClr val="FFFFFF"/>
                </a:solidFill>
                <a:latin typeface="Traditional Arabic" panose="02020603050405020304" pitchFamily="18" charset="-78"/>
                <a:ea typeface="Accordance" panose="00000400000000000000" pitchFamily="2" charset="-78"/>
                <a:cs typeface="Accordance" panose="00000400000000000000" pitchFamily="2" charset="-78"/>
              </a:rPr>
              <a:t>أرسل الله يسوع ليكون </a:t>
            </a:r>
            <a:r>
              <a:rPr lang="ar-JO" sz="2800" b="1" kern="0" dirty="0">
                <a:solidFill>
                  <a:srgbClr val="FFFFFF"/>
                </a:solidFill>
                <a:latin typeface="Accordance" panose="00000400000000000000" pitchFamily="2" charset="-78"/>
                <a:ea typeface="Accordance" panose="00000400000000000000" pitchFamily="2" charset="-78"/>
                <a:cs typeface="Accordance" panose="00000400000000000000" pitchFamily="2" charset="-78"/>
              </a:rPr>
              <a:t>مُخَلِّص اليهود </a:t>
            </a:r>
            <a:r>
              <a:rPr lang="ar-JO" sz="2800" b="1" kern="0" dirty="0">
                <a:solidFill>
                  <a:srgbClr val="FFFF00"/>
                </a:solidFill>
                <a:latin typeface="Accordance" panose="00000400000000000000" pitchFamily="2" charset="-78"/>
                <a:ea typeface="Accordance" panose="00000400000000000000" pitchFamily="2" charset="-78"/>
                <a:cs typeface="Accordance" panose="00000400000000000000" pitchFamily="2" charset="-78"/>
              </a:rPr>
              <a:t>والعالَم</a:t>
            </a:r>
            <a:br>
              <a:rPr lang="en-US" sz="2800" b="1" kern="0" dirty="0">
                <a:solidFill>
                  <a:srgbClr val="FFFF00"/>
                </a:solidFill>
                <a:latin typeface="Traditional Arabic" panose="02020603050405020304" pitchFamily="18" charset="-78"/>
                <a:ea typeface="Accordance" panose="00000400000000000000" pitchFamily="2" charset="-78"/>
                <a:cs typeface="Accordance" panose="00000400000000000000" pitchFamily="2" charset="-78"/>
              </a:rPr>
            </a:br>
            <a:r>
              <a:rPr lang="ar-JO" sz="2800" b="1" kern="0" dirty="0">
                <a:solidFill>
                  <a:srgbClr val="FFFFFF"/>
                </a:solidFill>
                <a:latin typeface="Traditional Arabic" panose="02020603050405020304" pitchFamily="18" charset="-78"/>
                <a:ea typeface="Accordance" panose="00000400000000000000" pitchFamily="2" charset="-78"/>
                <a:cs typeface="Accordance" panose="00000400000000000000" pitchFamily="2" charset="-78"/>
              </a:rPr>
              <a:t> (لوقا 1: 5 – 4: 13).</a:t>
            </a:r>
            <a:endParaRPr lang="en-US" sz="2800" b="1" kern="0" dirty="0">
              <a:solidFill>
                <a:srgbClr val="FFFFFF"/>
              </a:solidFill>
              <a:latin typeface="Traditional Arabic" panose="02020603050405020304" pitchFamily="18" charset="-78"/>
              <a:ea typeface="Accordance" panose="00000400000000000000" pitchFamily="2" charset="-78"/>
              <a:cs typeface="Accordance" panose="00000400000000000000" pitchFamily="2" charset="-78"/>
            </a:endParaRPr>
          </a:p>
        </p:txBody>
      </p:sp>
      <p:sp>
        <p:nvSpPr>
          <p:cNvPr id="9" name="Rectangle 3">
            <a:extLst>
              <a:ext uri="{FF2B5EF4-FFF2-40B4-BE49-F238E27FC236}">
                <a16:creationId xmlns:a16="http://schemas.microsoft.com/office/drawing/2014/main" id="{10C5D1D4-3254-9F4E-A66A-8C3287BA109E}"/>
              </a:ext>
            </a:extLst>
          </p:cNvPr>
          <p:cNvSpPr txBox="1">
            <a:spLocks noChangeArrowheads="1"/>
          </p:cNvSpPr>
          <p:nvPr/>
        </p:nvSpPr>
        <p:spPr bwMode="auto">
          <a:xfrm>
            <a:off x="539553" y="3795816"/>
            <a:ext cx="8208912" cy="1264278"/>
          </a:xfrm>
          <a:prstGeom prst="rect">
            <a:avLst/>
          </a:prstGeom>
          <a:solidFill>
            <a:srgbClr val="005722"/>
          </a:solidFill>
          <a:ln w="9525">
            <a:noFill/>
            <a:miter lim="800000"/>
            <a:headEnd/>
            <a:tailEnd/>
          </a:ln>
          <a:effectLst/>
        </p:spPr>
        <p:txBody>
          <a:bodyPr lIns="91408" tIns="45704" rIns="91408" bIns="45704" anchor="ctr"/>
          <a:lstStyle/>
          <a:p>
            <a:pPr marL="0" marR="0" lvl="0" indent="101565" algn="ctr" defTabSz="914400" rtl="1" eaLnBrk="1" fontAlgn="base" latinLnBrk="0" hangingPunct="1">
              <a:lnSpc>
                <a:spcPct val="110000"/>
              </a:lnSpc>
              <a:spcBef>
                <a:spcPct val="20000"/>
              </a:spcBef>
              <a:spcAft>
                <a:spcPct val="0"/>
              </a:spcAft>
              <a:buClr>
                <a:srgbClr val="960000"/>
              </a:buClr>
              <a:buSzPct val="100000"/>
              <a:buFontTx/>
              <a:buNone/>
              <a:tabLst/>
              <a:defRPr/>
            </a:pPr>
            <a:r>
              <a:rPr kumimoji="0" lang="ar-JO" sz="2800" b="1" i="0" u="none" strike="noStrike" kern="0" cap="none" spc="0" normalizeH="0" baseline="0" noProof="0" dirty="0">
                <a:ln>
                  <a:noFill/>
                </a:ln>
                <a:solidFill>
                  <a:srgbClr val="FFFFFF"/>
                </a:solidFill>
                <a:effectLst/>
                <a:uLnTx/>
                <a:uFillTx/>
                <a:latin typeface="Traditional Arabic" panose="02020603050405020304" pitchFamily="18" charset="-78"/>
                <a:ea typeface="Accordance" panose="00000400000000000000" pitchFamily="2" charset="-78"/>
                <a:cs typeface="Accordance" panose="00000400000000000000" pitchFamily="2" charset="-78"/>
              </a:rPr>
              <a:t>تضمَّنَتْ خطَّةُ الله </a:t>
            </a:r>
            <a:r>
              <a:rPr kumimoji="0" lang="ar-JO" sz="2800" b="1" i="0" u="none" strike="noStrike" kern="0" cap="none" spc="0" normalizeH="0" baseline="0" noProof="0" dirty="0">
                <a:ln>
                  <a:noFill/>
                </a:ln>
                <a:solidFill>
                  <a:srgbClr val="FFFF00"/>
                </a:solidFill>
                <a:effectLst/>
                <a:uLnTx/>
                <a:uFillTx/>
                <a:latin typeface="Traditional Arabic" panose="02020603050405020304" pitchFamily="18" charset="-78"/>
                <a:ea typeface="Accordance" panose="00000400000000000000" pitchFamily="2" charset="-78"/>
                <a:cs typeface="Accordance" panose="00000400000000000000" pitchFamily="2" charset="-78"/>
              </a:rPr>
              <a:t>رفْضَ</a:t>
            </a:r>
            <a:r>
              <a:rPr kumimoji="0" lang="ar-JO" sz="2800" b="1" i="0" u="none" strike="noStrike" kern="0" cap="none" spc="0" normalizeH="0" baseline="0" noProof="0" dirty="0">
                <a:ln>
                  <a:noFill/>
                </a:ln>
                <a:solidFill>
                  <a:srgbClr val="FFFFFF"/>
                </a:solidFill>
                <a:effectLst/>
                <a:uLnTx/>
                <a:uFillTx/>
                <a:latin typeface="Traditional Arabic" panose="02020603050405020304" pitchFamily="18" charset="-78"/>
                <a:ea typeface="Accordance" panose="00000400000000000000" pitchFamily="2" charset="-78"/>
                <a:cs typeface="Accordance" panose="00000400000000000000" pitchFamily="2" charset="-78"/>
              </a:rPr>
              <a:t> اليهود ليسوع لفتح الطريق أمام تقديم الخلاص للأمم (لوقا 4: 14-21: 38)</a:t>
            </a:r>
            <a:r>
              <a:rPr kumimoji="0" lang="ar-SA" sz="2800" b="1" i="0" u="none" strike="noStrike" kern="0" cap="none" spc="0" normalizeH="0" baseline="0" noProof="0" dirty="0">
                <a:ln>
                  <a:noFill/>
                </a:ln>
                <a:solidFill>
                  <a:srgbClr val="FFFFFF"/>
                </a:solidFill>
                <a:effectLst/>
                <a:uLnTx/>
                <a:uFillTx/>
                <a:latin typeface="Traditional Arabic" panose="02020603050405020304" pitchFamily="18" charset="-78"/>
                <a:ea typeface="Accordance" panose="00000400000000000000" pitchFamily="2" charset="-78"/>
                <a:cs typeface="Accordance" panose="00000400000000000000" pitchFamily="2" charset="-78"/>
              </a:rPr>
              <a:t>.</a:t>
            </a:r>
            <a:endParaRPr kumimoji="0" lang="en-US" sz="2800" b="1" i="0" u="none" strike="noStrike" kern="0" cap="none" spc="0" normalizeH="0" baseline="0" noProof="0" dirty="0">
              <a:ln>
                <a:noFill/>
              </a:ln>
              <a:solidFill>
                <a:srgbClr val="FFFFFF"/>
              </a:solidFill>
              <a:effectLst/>
              <a:uLnTx/>
              <a:uFillTx/>
              <a:latin typeface="Traditional Arabic" panose="02020603050405020304" pitchFamily="18" charset="-78"/>
              <a:ea typeface="Accordance" panose="00000400000000000000" pitchFamily="2" charset="-78"/>
              <a:cs typeface="Accordance" panose="00000400000000000000" pitchFamily="2" charset="-78"/>
            </a:endParaRPr>
          </a:p>
        </p:txBody>
      </p:sp>
      <p:sp>
        <p:nvSpPr>
          <p:cNvPr id="5" name="Rectangle 3"/>
          <p:cNvSpPr txBox="1">
            <a:spLocks noChangeArrowheads="1"/>
          </p:cNvSpPr>
          <p:nvPr/>
        </p:nvSpPr>
        <p:spPr bwMode="auto">
          <a:xfrm>
            <a:off x="-108520" y="6180174"/>
            <a:ext cx="9433048" cy="680120"/>
          </a:xfrm>
          <a:prstGeom prst="rect">
            <a:avLst/>
          </a:prstGeom>
          <a:solidFill>
            <a:srgbClr val="7030A0"/>
          </a:solidFill>
          <a:ln w="9525">
            <a:noFill/>
            <a:miter lim="800000"/>
            <a:headEnd/>
            <a:tailEnd/>
          </a:ln>
          <a:effectLst/>
        </p:spPr>
        <p:txBody>
          <a:bodyPr lIns="91408" tIns="45704" rIns="91408" bIns="45704" anchor="ctr"/>
          <a:lstStyle/>
          <a:p>
            <a:pPr lvl="0" indent="101565" algn="ctr" rtl="1" eaLnBrk="1" hangingPunct="1">
              <a:lnSpc>
                <a:spcPct val="110000"/>
              </a:lnSpc>
              <a:spcBef>
                <a:spcPct val="20000"/>
              </a:spcBef>
              <a:buClr>
                <a:srgbClr val="960000"/>
              </a:buClr>
              <a:buSzPct val="100000"/>
              <a:defRPr/>
            </a:pPr>
            <a:r>
              <a:rPr lang="ar-JO" sz="2800" b="1" kern="0" dirty="0">
                <a:solidFill>
                  <a:srgbClr val="FFFFFF"/>
                </a:solidFill>
                <a:latin typeface="Traditional Arabic" panose="02020603050405020304" pitchFamily="18" charset="-78"/>
                <a:ea typeface="Accordance" panose="00000400000000000000" pitchFamily="2" charset="-78"/>
                <a:cs typeface="Accordance" panose="00000400000000000000" pitchFamily="2" charset="-78"/>
              </a:rPr>
              <a:t>المصادر حول حياة المسيح </a:t>
            </a:r>
            <a:r>
              <a:rPr lang="ar-JO" sz="2800" b="1" kern="0" dirty="0">
                <a:solidFill>
                  <a:srgbClr val="FFFF00"/>
                </a:solidFill>
                <a:latin typeface="Traditional Arabic" panose="02020603050405020304" pitchFamily="18" charset="-78"/>
                <a:ea typeface="Accordance" panose="00000400000000000000" pitchFamily="2" charset="-78"/>
                <a:cs typeface="Accordance" panose="00000400000000000000" pitchFamily="2" charset="-78"/>
              </a:rPr>
              <a:t>موثوقٌ بها</a:t>
            </a:r>
            <a:r>
              <a:rPr lang="ar-JO" sz="2800" b="1" kern="0" dirty="0">
                <a:solidFill>
                  <a:srgbClr val="FFFFFF"/>
                </a:solidFill>
                <a:latin typeface="Traditional Arabic" panose="02020603050405020304" pitchFamily="18" charset="-78"/>
                <a:ea typeface="Accordance" panose="00000400000000000000" pitchFamily="2" charset="-78"/>
                <a:cs typeface="Accordance" panose="00000400000000000000" pitchFamily="2" charset="-78"/>
              </a:rPr>
              <a:t> (لوقا 1: 1-4).</a:t>
            </a:r>
          </a:p>
        </p:txBody>
      </p:sp>
      <p:sp>
        <p:nvSpPr>
          <p:cNvPr id="12" name="Rectangle 2">
            <a:extLst>
              <a:ext uri="{FF2B5EF4-FFF2-40B4-BE49-F238E27FC236}">
                <a16:creationId xmlns:a16="http://schemas.microsoft.com/office/drawing/2014/main" id="{5631AB0F-7E3E-FA4D-89E2-8343FEC3A9DB}"/>
              </a:ext>
            </a:extLst>
          </p:cNvPr>
          <p:cNvSpPr txBox="1">
            <a:spLocks noChangeArrowheads="1"/>
          </p:cNvSpPr>
          <p:nvPr/>
        </p:nvSpPr>
        <p:spPr bwMode="auto">
          <a:xfrm>
            <a:off x="-120008" y="144771"/>
            <a:ext cx="3553503" cy="16772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000000"/>
                </a:solidFill>
                <a:effectLst/>
                <a:uLnTx/>
                <a:uFillTx/>
                <a:latin typeface="Traditional Arabic" panose="02020603050405020304" pitchFamily="18" charset="-78"/>
                <a:ea typeface="Accordance" panose="00000400000000000000" pitchFamily="2" charset="-78"/>
                <a:cs typeface="Accordance" panose="00000400000000000000" pitchFamily="2" charset="-78"/>
              </a:rPr>
              <a:t>... في حقيقة إيماننا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000000"/>
                </a:solidFill>
                <a:effectLst/>
                <a:uLnTx/>
                <a:uFillTx/>
                <a:latin typeface="Traditional Arabic" panose="02020603050405020304" pitchFamily="18" charset="-78"/>
                <a:ea typeface="Accordance" panose="00000400000000000000" pitchFamily="2" charset="-78"/>
                <a:cs typeface="Accordance" panose="00000400000000000000" pitchFamily="2" charset="-78"/>
              </a:rPr>
              <a:t>بيسوع</a:t>
            </a:r>
            <a:endParaRPr kumimoji="0" lang="en-US" sz="3600" b="1" i="0" u="none" strike="noStrike" kern="0" cap="none" spc="0" normalizeH="0" baseline="0" noProof="0" dirty="0">
              <a:ln>
                <a:noFill/>
              </a:ln>
              <a:solidFill>
                <a:srgbClr val="000000"/>
              </a:solidFill>
              <a:effectLst/>
              <a:uLnTx/>
              <a:uFillTx/>
              <a:latin typeface="Traditional Arabic" panose="02020603050405020304" pitchFamily="18" charset="-78"/>
              <a:ea typeface="Accordance" panose="00000400000000000000" pitchFamily="2" charset="-78"/>
              <a:cs typeface="Accordance" panose="00000400000000000000" pitchFamily="2" charset="-78"/>
            </a:endParaRPr>
          </a:p>
        </p:txBody>
      </p:sp>
      <p:sp>
        <p:nvSpPr>
          <p:cNvPr id="14" name="Rectangle 2">
            <a:extLst>
              <a:ext uri="{FF2B5EF4-FFF2-40B4-BE49-F238E27FC236}">
                <a16:creationId xmlns:a16="http://schemas.microsoft.com/office/drawing/2014/main" id="{33C42E64-E3E7-3542-8DE1-EAD2A8575D88}"/>
              </a:ext>
            </a:extLst>
          </p:cNvPr>
          <p:cNvSpPr txBox="1">
            <a:spLocks noChangeArrowheads="1"/>
          </p:cNvSpPr>
          <p:nvPr/>
        </p:nvSpPr>
        <p:spPr bwMode="auto">
          <a:xfrm>
            <a:off x="3220001" y="764704"/>
            <a:ext cx="2368907"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32"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Traditional Arabic" panose="02020603050405020304" pitchFamily="18" charset="-78"/>
                <a:ea typeface="Accordance" panose="00000400000000000000" pitchFamily="2" charset="-78"/>
                <a:cs typeface="Accordance" panose="00000400000000000000" pitchFamily="2" charset="-78"/>
              </a:rPr>
              <a:t>لوقا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Traditional Arabic" panose="02020603050405020304" pitchFamily="18" charset="-78"/>
              <a:ea typeface="Accordance" panose="00000400000000000000" pitchFamily="2" charset="-78"/>
              <a:cs typeface="Accordance" panose="00000400000000000000" pitchFamily="2" charset="-78"/>
            </a:endParaRPr>
          </a:p>
        </p:txBody>
      </p:sp>
    </p:spTree>
    <p:extLst>
      <p:ext uri="{BB962C8B-B14F-4D97-AF65-F5344CB8AC3E}">
        <p14:creationId xmlns:p14="http://schemas.microsoft.com/office/powerpoint/2010/main" val="370208148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6512" y="4653126"/>
            <a:ext cx="8928100" cy="769290"/>
          </a:xfrm>
          <a:prstGeom prst="rect">
            <a:avLst/>
          </a:prstGeom>
          <a:noFill/>
        </p:spPr>
        <p:txBody>
          <a:bodyPr wrap="square" lIns="91289" tIns="45645" rIns="91289" bIns="45645">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Traditional Arabic" panose="02020603050405020304" pitchFamily="18" charset="-78"/>
                <a:ea typeface="ＭＳ Ｐゴシック" charset="0"/>
                <a:cs typeface="Traditional Arabic" panose="02020603050405020304" pitchFamily="18" charset="-78"/>
                <a:sym typeface="Arial"/>
              </a:rPr>
              <a:t>يسوع يُحرِّر رجلاً مسكوناً بالأرواح</a:t>
            </a:r>
            <a:endParaRPr kumimoji="0" lang="en-US" sz="4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Traditional Arabic" panose="02020603050405020304" pitchFamily="18" charset="-78"/>
              <a:ea typeface="ＭＳ Ｐゴシック" charset="0"/>
              <a:cs typeface="Traditional Arabic" panose="02020603050405020304" pitchFamily="18" charset="-78"/>
              <a:sym typeface="Arial"/>
            </a:endParaRPr>
          </a:p>
        </p:txBody>
      </p:sp>
      <p:sp>
        <p:nvSpPr>
          <p:cNvPr id="4" name="TextBox 3"/>
          <p:cNvSpPr txBox="1"/>
          <p:nvPr/>
        </p:nvSpPr>
        <p:spPr>
          <a:xfrm>
            <a:off x="124" y="4149094"/>
            <a:ext cx="8891464" cy="584624"/>
          </a:xfrm>
          <a:prstGeom prst="rect">
            <a:avLst/>
          </a:prstGeom>
          <a:noFill/>
        </p:spPr>
        <p:txBody>
          <a:bodyPr wrap="square" lIns="91289" tIns="45645" rIns="91289" bIns="45645">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Traditional Arabic" panose="02020603050405020304" pitchFamily="18" charset="-78"/>
                <a:ea typeface="ＭＳ Ｐゴシック" charset="0"/>
                <a:cs typeface="Traditional Arabic" panose="02020603050405020304" pitchFamily="18" charset="-78"/>
                <a:sym typeface="Arial"/>
              </a:rPr>
              <a:t>مرقس 1: 21-28، لوقا 4: 31-37</a:t>
            </a:r>
            <a:endParaRPr kumimoji="0" lang="en-US" sz="3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Traditional Arabic" panose="02020603050405020304" pitchFamily="18" charset="-78"/>
              <a:ea typeface="ＭＳ Ｐゴシック" charset="0"/>
              <a:cs typeface="Traditional Arabic" panose="02020603050405020304" pitchFamily="18" charset="-78"/>
              <a:sym typeface="Arial"/>
            </a:endParaRP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77EE9FFF-031F-84E8-27E2-84042E0976A2}"/>
              </a:ext>
            </a:extLst>
          </p:cNvPr>
          <p:cNvGrpSpPr/>
          <p:nvPr/>
        </p:nvGrpSpPr>
        <p:grpSpPr>
          <a:xfrm>
            <a:off x="6231486" y="230023"/>
            <a:ext cx="2660102" cy="1592508"/>
            <a:chOff x="5508104" y="620689"/>
            <a:chExt cx="2660102" cy="1592508"/>
          </a:xfrm>
        </p:grpSpPr>
        <p:grpSp>
          <p:nvGrpSpPr>
            <p:cNvPr id="5" name="Group 4">
              <a:extLst>
                <a:ext uri="{FF2B5EF4-FFF2-40B4-BE49-F238E27FC236}">
                  <a16:creationId xmlns:a16="http://schemas.microsoft.com/office/drawing/2014/main" id="{9070CDA8-1F80-CD8B-B24C-36B5E248179D}"/>
                </a:ext>
              </a:extLst>
            </p:cNvPr>
            <p:cNvGrpSpPr/>
            <p:nvPr/>
          </p:nvGrpSpPr>
          <p:grpSpPr>
            <a:xfrm>
              <a:off x="5508104" y="620689"/>
              <a:ext cx="2660102" cy="1394677"/>
              <a:chOff x="5508104" y="620689"/>
              <a:chExt cx="2660102" cy="1394677"/>
            </a:xfrm>
          </p:grpSpPr>
          <p:pic>
            <p:nvPicPr>
              <p:cNvPr id="13" name="Picture 1" descr="22_John_Baptist_Prison_JPEG_1024.jpg">
                <a:extLst>
                  <a:ext uri="{FF2B5EF4-FFF2-40B4-BE49-F238E27FC236}">
                    <a16:creationId xmlns:a16="http://schemas.microsoft.com/office/drawing/2014/main" id="{787FC09E-2857-1112-3393-4ECDD2EBFB0C}"/>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a:extLst>
                  <a:ext uri="{FF2B5EF4-FFF2-40B4-BE49-F238E27FC236}">
                    <a16:creationId xmlns:a16="http://schemas.microsoft.com/office/drawing/2014/main" id="{694A9940-FC64-E6D6-5C0E-9ADB175010CD}"/>
                  </a:ext>
                </a:extLst>
              </p:cNvPr>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raditional Arabic" panose="02020603050405020304" pitchFamily="18" charset="-78"/>
                  <a:ea typeface="Osaka"/>
                  <a:cs typeface="Traditional Arabic" panose="02020603050405020304" pitchFamily="18" charset="-78"/>
                  <a:sym typeface="Arial"/>
                </a:endParaRPr>
              </a:p>
            </p:txBody>
          </p:sp>
        </p:grpSp>
        <p:sp>
          <p:nvSpPr>
            <p:cNvPr id="6" name="TextBox 5">
              <a:extLst>
                <a:ext uri="{FF2B5EF4-FFF2-40B4-BE49-F238E27FC236}">
                  <a16:creationId xmlns:a16="http://schemas.microsoft.com/office/drawing/2014/main" id="{7A478E41-4D0E-82D7-E300-EED845CF8B9B}"/>
                </a:ext>
              </a:extLst>
            </p:cNvPr>
            <p:cNvSpPr txBox="1"/>
            <p:nvPr/>
          </p:nvSpPr>
          <p:spPr>
            <a:xfrm>
              <a:off x="6804248" y="648153"/>
              <a:ext cx="1224136" cy="1565044"/>
            </a:xfrm>
            <a:prstGeom prst="rect">
              <a:avLst/>
            </a:prstGeom>
            <a:noFill/>
          </p:spPr>
          <p:txBody>
            <a:bodyPr wrap="square" rtlCol="0">
              <a:spAutoFit/>
            </a:bodyPr>
            <a:lstStyle/>
            <a:p>
              <a:pPr marL="0" marR="0" lvl="0" indent="0" algn="r" defTabSz="914400" rtl="1"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Traditional Arabic" panose="02020603050405020304" pitchFamily="18" charset="-78"/>
                  <a:ea typeface="ＭＳ Ｐゴシック" charset="0"/>
                  <a:cs typeface="Traditional Arabic" panose="02020603050405020304" pitchFamily="18" charset="-78"/>
                  <a:sym typeface="Arial"/>
                </a:rPr>
                <a:t>صور   كتابية   مجانية</a:t>
              </a:r>
              <a:endParaRPr kumimoji="0" lang="en-GB" sz="6000" b="0" i="0" u="none" strike="noStrike" kern="0" cap="none" spc="-250" normalizeH="0" baseline="0" noProof="0" dirty="0">
                <a:ln>
                  <a:noFill/>
                </a:ln>
                <a:solidFill>
                  <a:srgbClr val="002060"/>
                </a:solidFill>
                <a:effectLst/>
                <a:uLnTx/>
                <a:uFillTx/>
                <a:latin typeface="Traditional Arabic" panose="02020603050405020304" pitchFamily="18" charset="-78"/>
                <a:ea typeface="ＭＳ Ｐゴシック" charset="0"/>
                <a:cs typeface="Traditional Arabic" panose="02020603050405020304" pitchFamily="18" charset="-78"/>
                <a:sym typeface="Arial"/>
              </a:endParaRPr>
            </a:p>
          </p:txBody>
        </p:sp>
      </p:grpSp>
    </p:spTree>
    <p:extLst>
      <p:ext uri="{BB962C8B-B14F-4D97-AF65-F5344CB8AC3E}">
        <p14:creationId xmlns:p14="http://schemas.microsoft.com/office/powerpoint/2010/main" val="18475156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لوقا</a:t>
            </a:r>
            <a:r>
              <a:rPr lang="en-US" sz="8800" dirty="0">
                <a:latin typeface="Arial" charset="0"/>
                <a:ea typeface="Osaka" charset="0"/>
                <a:cs typeface="Arial" charset="0"/>
              </a:rPr>
              <a:t> 5 </a:t>
            </a:r>
          </a:p>
        </p:txBody>
      </p:sp>
    </p:spTree>
    <p:extLst>
      <p:ext uri="{BB962C8B-B14F-4D97-AF65-F5344CB8AC3E}">
        <p14:creationId xmlns:p14="http://schemas.microsoft.com/office/powerpoint/2010/main" val="3402234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5496" y="4509120"/>
            <a:ext cx="8928100" cy="1446451"/>
          </a:xfrm>
          <a:prstGeom prst="rect">
            <a:avLst/>
          </a:prstGeom>
          <a:noFill/>
        </p:spPr>
        <p:txBody>
          <a:bodyPr wrap="square" lIns="91341" tIns="45671" rIns="91341" bIns="45671">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Traditional Arabic" panose="02020603050405020304" pitchFamily="18" charset="-78"/>
                <a:ea typeface="ＭＳ Ｐゴシック" charset="0"/>
                <a:cs typeface="Traditional Arabic" panose="02020603050405020304" pitchFamily="18" charset="-78"/>
                <a:sym typeface="Arial"/>
              </a:rPr>
              <a:t>يسوع يغفر خطايا</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Traditional Arabic" panose="02020603050405020304" pitchFamily="18" charset="-78"/>
                <a:ea typeface="ＭＳ Ｐゴシック" charset="0"/>
                <a:cs typeface="Traditional Arabic" panose="02020603050405020304" pitchFamily="18" charset="-78"/>
                <a:sym typeface="Arial"/>
              </a:rPr>
              <a:t>رجلٍ مفلوجٍ ويشفيه</a:t>
            </a:r>
            <a:endParaRPr kumimoji="0" lang="en-US" sz="4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Traditional Arabic" panose="02020603050405020304" pitchFamily="18" charset="-78"/>
              <a:ea typeface="ＭＳ Ｐゴシック" charset="0"/>
              <a:cs typeface="Traditional Arabic" panose="02020603050405020304" pitchFamily="18" charset="-78"/>
              <a:sym typeface="Arial"/>
            </a:endParaRPr>
          </a:p>
        </p:txBody>
      </p:sp>
      <p:sp>
        <p:nvSpPr>
          <p:cNvPr id="4" name="TextBox 3"/>
          <p:cNvSpPr txBox="1"/>
          <p:nvPr/>
        </p:nvSpPr>
        <p:spPr>
          <a:xfrm>
            <a:off x="72132" y="4005064"/>
            <a:ext cx="8891464" cy="584677"/>
          </a:xfrm>
          <a:prstGeom prst="rect">
            <a:avLst/>
          </a:prstGeom>
          <a:noFill/>
        </p:spPr>
        <p:txBody>
          <a:bodyPr wrap="square" lIns="91341" tIns="45671" rIns="91341" bIns="45671">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Traditional Arabic" panose="02020603050405020304" pitchFamily="18" charset="-78"/>
                <a:ea typeface="ＭＳ Ｐゴシック" charset="0"/>
                <a:cs typeface="Traditional Arabic" panose="02020603050405020304" pitchFamily="18" charset="-78"/>
                <a:sym typeface="Arial"/>
              </a:rPr>
              <a:t>مرقس 2: 2-12، لوقا 5: 17-26</a:t>
            </a:r>
            <a:endParaRPr kumimoji="0" lang="en-US" sz="32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Traditional Arabic" panose="02020603050405020304" pitchFamily="18" charset="-78"/>
              <a:ea typeface="ＭＳ Ｐゴシック" charset="0"/>
              <a:cs typeface="Traditional Arabic" panose="02020603050405020304" pitchFamily="18" charset="-78"/>
              <a:sym typeface="Arial"/>
            </a:endParaRP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6"/>
          <p:cNvGrpSpPr/>
          <p:nvPr/>
        </p:nvGrpSpPr>
        <p:grpSpPr>
          <a:xfrm>
            <a:off x="107504" y="116633"/>
            <a:ext cx="2660102" cy="1592508"/>
            <a:chOff x="5508104" y="620689"/>
            <a:chExt cx="2660102" cy="1592508"/>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Traditional Arabic" panose="02020603050405020304" pitchFamily="18" charset="-78"/>
                  <a:ea typeface="Osaka"/>
                  <a:cs typeface="Traditional Arabic" panose="02020603050405020304" pitchFamily="18" charset="-78"/>
                  <a:sym typeface="Arial"/>
                </a:endParaRPr>
              </a:p>
            </p:txBody>
          </p:sp>
        </p:grpSp>
        <p:sp>
          <p:nvSpPr>
            <p:cNvPr id="10" name="TextBox 9"/>
            <p:cNvSpPr txBox="1"/>
            <p:nvPr/>
          </p:nvSpPr>
          <p:spPr>
            <a:xfrm>
              <a:off x="6804248" y="648153"/>
              <a:ext cx="1224136" cy="1565044"/>
            </a:xfrm>
            <a:prstGeom prst="rect">
              <a:avLst/>
            </a:prstGeom>
            <a:noFill/>
          </p:spPr>
          <p:txBody>
            <a:bodyPr wrap="square" rtlCol="0">
              <a:spAutoFit/>
            </a:bodyPr>
            <a:lstStyle/>
            <a:p>
              <a:pPr marL="0" marR="0" lvl="0" indent="0" algn="r" defTabSz="914400" rtl="1"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Traditional Arabic" panose="02020603050405020304" pitchFamily="18" charset="-78"/>
                  <a:ea typeface="ＭＳ Ｐゴシック" charset="0"/>
                  <a:cs typeface="Traditional Arabic" panose="02020603050405020304" pitchFamily="18" charset="-78"/>
                  <a:sym typeface="Arial"/>
                </a:rPr>
                <a:t>صور   كتابية   مجانية</a:t>
              </a:r>
              <a:endParaRPr kumimoji="0" lang="en-GB" sz="6000" b="0" i="0" u="none" strike="noStrike" kern="0" cap="none" spc="-250" normalizeH="0" baseline="0" noProof="0" dirty="0">
                <a:ln>
                  <a:noFill/>
                </a:ln>
                <a:solidFill>
                  <a:srgbClr val="002060"/>
                </a:solidFill>
                <a:effectLst/>
                <a:uLnTx/>
                <a:uFillTx/>
                <a:latin typeface="Traditional Arabic" panose="02020603050405020304" pitchFamily="18" charset="-78"/>
                <a:ea typeface="ＭＳ Ｐゴシック" charset="0"/>
                <a:cs typeface="Traditional Arabic" panose="02020603050405020304" pitchFamily="18" charset="-78"/>
                <a:sym typeface="Arial"/>
              </a:endParaRPr>
            </a:p>
          </p:txBody>
        </p:sp>
      </p:grpSp>
    </p:spTree>
    <p:extLst>
      <p:ext uri="{BB962C8B-B14F-4D97-AF65-F5344CB8AC3E}">
        <p14:creationId xmlns:p14="http://schemas.microsoft.com/office/powerpoint/2010/main" val="3159711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لوقا</a:t>
            </a:r>
            <a:r>
              <a:rPr lang="en-US" sz="8800" dirty="0">
                <a:latin typeface="Arial" charset="0"/>
                <a:ea typeface="Osaka" charset="0"/>
                <a:cs typeface="Arial" charset="0"/>
              </a:rPr>
              <a:t> 8 </a:t>
            </a:r>
          </a:p>
        </p:txBody>
      </p:sp>
    </p:spTree>
    <p:extLst>
      <p:ext uri="{BB962C8B-B14F-4D97-AF65-F5344CB8AC3E}">
        <p14:creationId xmlns:p14="http://schemas.microsoft.com/office/powerpoint/2010/main" val="27755670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07505" y="4869160"/>
            <a:ext cx="8928100" cy="1200278"/>
          </a:xfrm>
          <a:prstGeom prst="rect">
            <a:avLst/>
          </a:prstGeom>
          <a:noFill/>
        </p:spPr>
        <p:txBody>
          <a:bodyPr wrap="square" lIns="91389" tIns="45695" rIns="91389" bIns="45695">
            <a:spAutoFit/>
          </a:bodyPr>
          <a:lstStyle/>
          <a:p>
            <a:pPr algn="ctr" rtl="1">
              <a:defRPr/>
            </a:pPr>
            <a:r>
              <a:rPr lang="ar-JO" sz="7200" b="1" dirty="0">
                <a:solidFill>
                  <a:srgbClr val="6BCBF4"/>
                </a:solidFill>
                <a:effectLst>
                  <a:glow rad="228600">
                    <a:schemeClr val="tx1">
                      <a:alpha val="75000"/>
                    </a:schemeClr>
                  </a:glow>
                  <a:outerShdw blurRad="50800" dist="38100" dir="2700000" algn="tl" rotWithShape="0">
                    <a:srgbClr val="000000"/>
                  </a:outerShdw>
                </a:effectLst>
                <a:latin typeface="Traditional Arabic" panose="02020603050405020304" pitchFamily="18" charset="-78"/>
                <a:cs typeface="Traditional Arabic" panose="02020603050405020304" pitchFamily="18" charset="-78"/>
              </a:rPr>
              <a:t>مَثَل الزارع</a:t>
            </a:r>
            <a:endParaRPr lang="en-US" sz="7200" b="1" dirty="0">
              <a:solidFill>
                <a:srgbClr val="6BCBF4"/>
              </a:solidFill>
              <a:effectLst>
                <a:glow rad="228600">
                  <a:schemeClr val="tx1">
                    <a:alpha val="75000"/>
                  </a:schemeClr>
                </a:glow>
                <a:outerShdw blurRad="50800" dist="38100" dir="2700000" algn="tl" rotWithShape="0">
                  <a:srgbClr val="000000"/>
                </a:outerShdw>
              </a:effectLst>
              <a:latin typeface="Traditional Arabic" panose="02020603050405020304" pitchFamily="18" charset="-78"/>
              <a:cs typeface="Traditional Arabic" panose="02020603050405020304" pitchFamily="18" charset="-78"/>
            </a:endParaRPr>
          </a:p>
        </p:txBody>
      </p:sp>
      <p:sp>
        <p:nvSpPr>
          <p:cNvPr id="4" name="TextBox 3"/>
          <p:cNvSpPr txBox="1"/>
          <p:nvPr/>
        </p:nvSpPr>
        <p:spPr>
          <a:xfrm>
            <a:off x="23365" y="4365107"/>
            <a:ext cx="9144000" cy="584739"/>
          </a:xfrm>
          <a:prstGeom prst="rect">
            <a:avLst/>
          </a:prstGeom>
          <a:noFill/>
        </p:spPr>
        <p:txBody>
          <a:bodyPr wrap="square" lIns="91389" tIns="45695" rIns="91389" bIns="45695">
            <a:spAutoFit/>
          </a:bodyPr>
          <a:lstStyle/>
          <a:p>
            <a:pPr algn="ctr" rtl="1">
              <a:defRPr/>
            </a:pPr>
            <a:r>
              <a:rPr lang="ar-JO" sz="3200" b="1" dirty="0">
                <a:solidFill>
                  <a:srgbClr val="FFFFFF"/>
                </a:solidFill>
                <a:effectLst>
                  <a:glow rad="228600">
                    <a:schemeClr val="tx1">
                      <a:alpha val="75000"/>
                    </a:schemeClr>
                  </a:glow>
                  <a:outerShdw blurRad="50800" dist="88900" dir="2700000" algn="tl" rotWithShape="0">
                    <a:srgbClr val="000000"/>
                  </a:outerShdw>
                </a:effectLst>
                <a:latin typeface="Traditional Arabic" panose="02020603050405020304" pitchFamily="18" charset="-78"/>
                <a:cs typeface="Traditional Arabic" panose="02020603050405020304" pitchFamily="18" charset="-78"/>
              </a:rPr>
              <a:t>متَّى 13: 1-23؛ مرقس 4: 1-20؛ لوقا 8: 1-15</a:t>
            </a:r>
            <a:endParaRPr lang="en-US" sz="3200" b="1" dirty="0">
              <a:solidFill>
                <a:srgbClr val="FFFFFF"/>
              </a:solidFill>
              <a:effectLst>
                <a:glow rad="228600">
                  <a:schemeClr val="tx1">
                    <a:alpha val="75000"/>
                  </a:schemeClr>
                </a:glow>
                <a:outerShdw blurRad="50800" dist="88900" dir="2700000" algn="tl" rotWithShape="0">
                  <a:srgbClr val="000000"/>
                </a:outerShdw>
              </a:effectLst>
              <a:latin typeface="Traditional Arabic" panose="02020603050405020304" pitchFamily="18" charset="-78"/>
              <a:cs typeface="Traditional Arabic" panose="02020603050405020304" pitchFamily="18" charset="-78"/>
            </a:endParaRP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8" name="Group 17">
            <a:extLst>
              <a:ext uri="{FF2B5EF4-FFF2-40B4-BE49-F238E27FC236}">
                <a16:creationId xmlns:a16="http://schemas.microsoft.com/office/drawing/2014/main" id="{502F000D-7D9E-2B4D-8105-72B747488B1C}"/>
              </a:ext>
            </a:extLst>
          </p:cNvPr>
          <p:cNvGrpSpPr/>
          <p:nvPr/>
        </p:nvGrpSpPr>
        <p:grpSpPr>
          <a:xfrm>
            <a:off x="6422964" y="188640"/>
            <a:ext cx="2707986" cy="1431062"/>
            <a:chOff x="238313" y="1456911"/>
            <a:chExt cx="2707986" cy="1431062"/>
          </a:xfrm>
        </p:grpSpPr>
        <p:grpSp>
          <p:nvGrpSpPr>
            <p:cNvPr id="19" name="Group 18">
              <a:extLst>
                <a:ext uri="{FF2B5EF4-FFF2-40B4-BE49-F238E27FC236}">
                  <a16:creationId xmlns:a16="http://schemas.microsoft.com/office/drawing/2014/main" id="{6EC7C2D1-A3AB-1440-9E8A-BEB55D509805}"/>
                </a:ext>
              </a:extLst>
            </p:cNvPr>
            <p:cNvGrpSpPr/>
            <p:nvPr/>
          </p:nvGrpSpPr>
          <p:grpSpPr>
            <a:xfrm>
              <a:off x="238313" y="1506508"/>
              <a:ext cx="2376264" cy="1252451"/>
              <a:chOff x="6444208" y="182050"/>
              <a:chExt cx="2376264" cy="1252451"/>
            </a:xfrm>
          </p:grpSpPr>
          <p:pic>
            <p:nvPicPr>
              <p:cNvPr id="21" name="Picture 1" descr="22_John_Baptist_Prison_JPEG_1024.jpg">
                <a:extLst>
                  <a:ext uri="{FF2B5EF4-FFF2-40B4-BE49-F238E27FC236}">
                    <a16:creationId xmlns:a16="http://schemas.microsoft.com/office/drawing/2014/main" id="{65DF1661-00B7-8A43-B898-87BD6C4286F9}"/>
                  </a:ext>
                </a:extLst>
              </p:cNvPr>
              <p:cNvPicPr>
                <a:picLocks noChangeAspect="1"/>
              </p:cNvPicPr>
              <p:nvPr/>
            </p:nvPicPr>
            <p:blipFill rotWithShape="1">
              <a:blip r:embed="rId4"/>
              <a:srcRect l="11929" t="7918" r="10554" b="37606"/>
              <a:stretch/>
            </p:blipFill>
            <p:spPr bwMode="auto">
              <a:xfrm>
                <a:off x="6444208" y="182050"/>
                <a:ext cx="2376264" cy="1252451"/>
              </a:xfrm>
              <a:prstGeom prst="rect">
                <a:avLst/>
              </a:prstGeom>
              <a:noFill/>
              <a:ln w="9525">
                <a:noFill/>
                <a:miter lim="800000"/>
                <a:headEnd/>
                <a:tailEnd/>
              </a:ln>
            </p:spPr>
          </p:pic>
          <p:sp>
            <p:nvSpPr>
              <p:cNvPr id="22" name="Rectangle 21">
                <a:extLst>
                  <a:ext uri="{FF2B5EF4-FFF2-40B4-BE49-F238E27FC236}">
                    <a16:creationId xmlns:a16="http://schemas.microsoft.com/office/drawing/2014/main" id="{174970A9-C842-CF4C-8F21-F129BED27C1A}"/>
                  </a:ext>
                </a:extLst>
              </p:cNvPr>
              <p:cNvSpPr/>
              <p:nvPr/>
            </p:nvSpPr>
            <p:spPr bwMode="auto">
              <a:xfrm>
                <a:off x="7668344" y="188639"/>
                <a:ext cx="1080120" cy="523220"/>
              </a:xfrm>
              <a:prstGeom prst="rect">
                <a:avLst/>
              </a:prstGeom>
              <a:solidFill>
                <a:srgbClr val="FFFFFF"/>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r" defTabSz="914400" rtl="1" eaLnBrk="1" fontAlgn="auto" latinLnBrk="0" hangingPunct="1">
                  <a:lnSpc>
                    <a:spcPct val="100000"/>
                  </a:lnSpc>
                  <a:spcBef>
                    <a:spcPct val="50000"/>
                  </a:spcBef>
                  <a:spcAft>
                    <a:spcPts val="0"/>
                  </a:spcAft>
                  <a:buClrTx/>
                  <a:buSzTx/>
                  <a:buFontTx/>
                  <a:buNone/>
                  <a:tabLst/>
                  <a:defRPr/>
                </a:pPr>
                <a:endParaRPr kumimoji="0" lang="en-US" sz="2800" b="0" i="0" u="none" strike="noStrike" kern="0" cap="none" spc="0" normalizeH="0" baseline="0" noProof="0">
                  <a:ln>
                    <a:noFill/>
                  </a:ln>
                  <a:solidFill>
                    <a:srgbClr val="FFFFFF"/>
                  </a:solidFill>
                  <a:effectLst/>
                  <a:uLnTx/>
                  <a:uFillTx/>
                  <a:latin typeface="Traditional Arabic" panose="02020603050405020304" pitchFamily="18" charset="-78"/>
                  <a:cs typeface="Traditional Arabic" panose="02020603050405020304" pitchFamily="18" charset="-78"/>
                </a:endParaRPr>
              </a:p>
            </p:txBody>
          </p:sp>
        </p:grpSp>
        <p:sp>
          <p:nvSpPr>
            <p:cNvPr id="20" name="TextBox 19">
              <a:extLst>
                <a:ext uri="{FF2B5EF4-FFF2-40B4-BE49-F238E27FC236}">
                  <a16:creationId xmlns:a16="http://schemas.microsoft.com/office/drawing/2014/main" id="{C76F3745-391A-A043-865B-95335825561D}"/>
                </a:ext>
              </a:extLst>
            </p:cNvPr>
            <p:cNvSpPr txBox="1"/>
            <p:nvPr/>
          </p:nvSpPr>
          <p:spPr>
            <a:xfrm>
              <a:off x="1403648" y="1456911"/>
              <a:ext cx="1542651" cy="1431062"/>
            </a:xfrm>
            <a:prstGeom prst="rect">
              <a:avLst/>
            </a:prstGeom>
            <a:noFill/>
            <a:effectLst/>
          </p:spPr>
          <p:txBody>
            <a:bodyPr wrap="square" lIns="91341" tIns="45671" rIns="91341" bIns="45671" rtlCol="0">
              <a:spAutoFit/>
            </a:bodyPr>
            <a:lstStyle/>
            <a:p>
              <a:pPr marL="0" marR="0" lvl="0" indent="0" algn="r" defTabSz="914400" rtl="1" eaLnBrk="1" fontAlgn="auto" latinLnBrk="0" hangingPunct="1">
                <a:lnSpc>
                  <a:spcPct val="70000"/>
                </a:lnSpc>
                <a:spcBef>
                  <a:spcPts val="0"/>
                </a:spcBef>
                <a:spcAft>
                  <a:spcPts val="0"/>
                </a:spcAft>
                <a:buClrTx/>
                <a:buSzTx/>
                <a:buFontTx/>
                <a:buNone/>
                <a:tabLst/>
                <a:defRPr/>
              </a:pPr>
              <a:r>
                <a:rPr kumimoji="0" lang="ar-JO" altLang="zh-CN" sz="4000" b="0" i="0" u="none" strike="noStrike" kern="0" cap="none" spc="-250" normalizeH="0" baseline="0" noProof="0" dirty="0">
                  <a:ln>
                    <a:noFill/>
                  </a:ln>
                  <a:solidFill>
                    <a:srgbClr val="0A0E5B">
                      <a:lumMod val="90000"/>
                      <a:lumOff val="10000"/>
                    </a:srgbClr>
                  </a:solidFill>
                  <a:effectLst/>
                  <a:uLnTx/>
                  <a:uFillTx/>
                  <a:latin typeface="Traditional Arabic" panose="02020603050405020304" pitchFamily="18" charset="-78"/>
                  <a:cs typeface="Traditional Arabic" panose="02020603050405020304" pitchFamily="18" charset="-78"/>
                </a:rPr>
                <a:t>صور</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Traditional Arabic" panose="02020603050405020304" pitchFamily="18" charset="-78"/>
                  <a:cs typeface="Traditional Arabic" panose="02020603050405020304" pitchFamily="18" charset="-78"/>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Traditional Arabic" panose="02020603050405020304" pitchFamily="18" charset="-78"/>
                  <a:cs typeface="Traditional Arabic" panose="02020603050405020304" pitchFamily="18" charset="-78"/>
                </a:rPr>
                <a:t>  </a:t>
              </a:r>
              <a:r>
                <a:rPr kumimoji="0" lang="ar-JO" altLang="zh-CN" sz="4000" b="0" i="0" u="none" strike="noStrike" kern="0" cap="none" spc="-250" normalizeH="0" baseline="0" noProof="0" dirty="0">
                  <a:ln>
                    <a:noFill/>
                  </a:ln>
                  <a:solidFill>
                    <a:srgbClr val="02B7DF"/>
                  </a:solidFill>
                  <a:effectLst/>
                  <a:uLnTx/>
                  <a:uFillTx/>
                  <a:latin typeface="Traditional Arabic" panose="02020603050405020304" pitchFamily="18" charset="-78"/>
                  <a:cs typeface="Traditional Arabic" panose="02020603050405020304" pitchFamily="18" charset="-78"/>
                </a:rPr>
                <a:t>كتابية</a:t>
              </a:r>
              <a:br>
                <a:rPr kumimoji="0" lang="en-US" altLang="zh-CN" sz="4000" b="0" i="0" u="none" strike="noStrike" kern="0" cap="none" spc="-250" normalizeH="0" baseline="0" noProof="0" dirty="0">
                  <a:ln>
                    <a:noFill/>
                  </a:ln>
                  <a:solidFill>
                    <a:srgbClr val="0A0E5B">
                      <a:lumMod val="90000"/>
                      <a:lumOff val="10000"/>
                    </a:srgbClr>
                  </a:solidFill>
                  <a:effectLst/>
                  <a:uLnTx/>
                  <a:uFillTx/>
                  <a:latin typeface="Traditional Arabic" panose="02020603050405020304" pitchFamily="18" charset="-78"/>
                  <a:cs typeface="Traditional Arabic" panose="02020603050405020304" pitchFamily="18" charset="-78"/>
                </a:rPr>
              </a:br>
              <a:r>
                <a:rPr kumimoji="0" lang="ar-JO" altLang="zh-CN" sz="4000" b="0" i="0" u="none" strike="noStrike" kern="0" cap="none" spc="-250" normalizeH="0" baseline="0" noProof="0" dirty="0">
                  <a:ln>
                    <a:noFill/>
                  </a:ln>
                  <a:solidFill>
                    <a:srgbClr val="0A0E5B">
                      <a:lumMod val="90000"/>
                      <a:lumOff val="10000"/>
                    </a:srgbClr>
                  </a:solidFill>
                  <a:effectLst/>
                  <a:uLnTx/>
                  <a:uFillTx/>
                  <a:latin typeface="Traditional Arabic" panose="02020603050405020304" pitchFamily="18" charset="-78"/>
                  <a:cs typeface="Traditional Arabic" panose="02020603050405020304" pitchFamily="18" charset="-78"/>
                </a:rPr>
                <a:t>    مجانية</a:t>
              </a:r>
              <a:endParaRPr kumimoji="0" lang="en-GB" sz="7200" b="0" i="0" u="none" strike="noStrike" kern="0" cap="none" spc="-250" normalizeH="0" baseline="0" noProof="0" dirty="0">
                <a:ln>
                  <a:noFill/>
                </a:ln>
                <a:solidFill>
                  <a:srgbClr val="0A0E5B">
                    <a:lumMod val="90000"/>
                    <a:lumOff val="10000"/>
                  </a:srgbClr>
                </a:solidFill>
                <a:effectLst/>
                <a:uLnTx/>
                <a:uFillTx/>
                <a:latin typeface="Traditional Arabic" panose="02020603050405020304" pitchFamily="18" charset="-78"/>
                <a:cs typeface="Traditional Arabic" panose="02020603050405020304" pitchFamily="18" charset="-78"/>
              </a:endParaRPr>
            </a:p>
          </p:txBody>
        </p:sp>
      </p:grpSp>
    </p:spTree>
    <p:extLst>
      <p:ext uri="{BB962C8B-B14F-4D97-AF65-F5344CB8AC3E}">
        <p14:creationId xmlns:p14="http://schemas.microsoft.com/office/powerpoint/2010/main" val="266321953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4">
            <a:extLst>
              <a:ext uri="{FF2B5EF4-FFF2-40B4-BE49-F238E27FC236}">
                <a16:creationId xmlns:a16="http://schemas.microsoft.com/office/drawing/2014/main" id="{B3A80551-48E5-8F42-8F9A-8EF1E355B3C8}"/>
              </a:ext>
            </a:extLst>
          </p:cNvPr>
          <p:cNvGrpSpPr/>
          <p:nvPr/>
        </p:nvGrpSpPr>
        <p:grpSpPr>
          <a:xfrm>
            <a:off x="1475657" y="21183"/>
            <a:ext cx="6594231" cy="6858000"/>
            <a:chOff x="1475656" y="0"/>
            <a:chExt cx="6594231" cy="6858000"/>
          </a:xfrm>
        </p:grpSpPr>
        <p:pic>
          <p:nvPicPr>
            <p:cNvPr id="27650" name="Picture 2" descr="https://donmcminn.com/wp-content/uploads/2015/10/skeptic-cartoon.gif">
              <a:extLst>
                <a:ext uri="{FF2B5EF4-FFF2-40B4-BE49-F238E27FC236}">
                  <a16:creationId xmlns:a16="http://schemas.microsoft.com/office/drawing/2014/main" id="{0F49A0F2-0323-AC4C-B306-C3434941B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0"/>
              <a:ext cx="6594231"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16">
              <a:extLst>
                <a:ext uri="{FF2B5EF4-FFF2-40B4-BE49-F238E27FC236}">
                  <a16:creationId xmlns:a16="http://schemas.microsoft.com/office/drawing/2014/main" id="{09B5EE5A-658C-4947-A89D-B9B1E48B6EE3}"/>
                </a:ext>
              </a:extLst>
            </p:cNvPr>
            <p:cNvGrpSpPr/>
            <p:nvPr/>
          </p:nvGrpSpPr>
          <p:grpSpPr>
            <a:xfrm>
              <a:off x="2206850" y="95449"/>
              <a:ext cx="5591598" cy="3397311"/>
              <a:chOff x="2206850" y="95449"/>
              <a:chExt cx="5591598" cy="3397311"/>
            </a:xfrm>
          </p:grpSpPr>
          <p:sp>
            <p:nvSpPr>
              <p:cNvPr id="2" name="Rectangle 17">
                <a:extLst>
                  <a:ext uri="{FF2B5EF4-FFF2-40B4-BE49-F238E27FC236}">
                    <a16:creationId xmlns:a16="http://schemas.microsoft.com/office/drawing/2014/main" id="{8FFB64E4-5DF9-DC49-8E4E-44E05E8012C8}"/>
                  </a:ext>
                </a:extLst>
              </p:cNvPr>
              <p:cNvSpPr/>
              <p:nvPr/>
            </p:nvSpPr>
            <p:spPr bwMode="auto">
              <a:xfrm>
                <a:off x="2411760" y="95449"/>
                <a:ext cx="3528392" cy="1079399"/>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r" rtl="1" eaLnBrk="1" hangingPunct="1"/>
                <a:r>
                  <a:rPr lang="en-US" sz="3200" b="1" kern="0" dirty="0">
                    <a:solidFill>
                      <a:srgbClr val="000000"/>
                    </a:solidFill>
                    <a:latin typeface="Traditional Arabic" panose="02020603050405020304" pitchFamily="18" charset="-78"/>
                    <a:cs typeface="Traditional Arabic" panose="02020603050405020304" pitchFamily="18" charset="-78"/>
                  </a:rPr>
                  <a:t>—</a:t>
                </a:r>
                <a:r>
                  <a:rPr lang="ar-JO" sz="3200" b="1" kern="0" dirty="0">
                    <a:solidFill>
                      <a:srgbClr val="000000"/>
                    </a:solidFill>
                    <a:latin typeface="Traditional Arabic" panose="02020603050405020304" pitchFamily="18" charset="-78"/>
                    <a:cs typeface="Traditional Arabic" panose="02020603050405020304" pitchFamily="18" charset="-78"/>
                  </a:rPr>
                  <a:t> مرحبا </a:t>
                </a:r>
                <a:r>
                  <a:rPr lang="en-US" sz="3200" b="1" kern="0" dirty="0">
                    <a:solidFill>
                      <a:srgbClr val="000000"/>
                    </a:solidFill>
                    <a:latin typeface="Traditional Arabic" panose="02020603050405020304" pitchFamily="18" charset="-78"/>
                    <a:cs typeface="Traditional Arabic" panose="02020603050405020304" pitchFamily="18" charset="-78"/>
                  </a:rPr>
                  <a:t>—</a:t>
                </a:r>
              </a:p>
              <a:p>
                <a:pPr algn="r" rtl="1" eaLnBrk="1" hangingPunct="1"/>
                <a:r>
                  <a:rPr lang="ar-JO" sz="3200" b="1" kern="0" dirty="0">
                    <a:solidFill>
                      <a:srgbClr val="000000"/>
                    </a:solidFill>
                    <a:latin typeface="Traditional Arabic" panose="02020603050405020304" pitchFamily="18" charset="-78"/>
                    <a:cs typeface="Traditional Arabic" panose="02020603050405020304" pitchFamily="18" charset="-78"/>
                  </a:rPr>
                  <a:t>الجمعيَّة الوطنيَّة للمتشكِّكين</a:t>
                </a:r>
              </a:p>
            </p:txBody>
          </p:sp>
          <p:sp>
            <p:nvSpPr>
              <p:cNvPr id="3" name="Oval 18">
                <a:extLst>
                  <a:ext uri="{FF2B5EF4-FFF2-40B4-BE49-F238E27FC236}">
                    <a16:creationId xmlns:a16="http://schemas.microsoft.com/office/drawing/2014/main" id="{F230B8B0-DCDC-3B42-A984-18B8CB65133F}"/>
                  </a:ext>
                </a:extLst>
              </p:cNvPr>
              <p:cNvSpPr/>
              <p:nvPr/>
            </p:nvSpPr>
            <p:spPr bwMode="auto">
              <a:xfrm>
                <a:off x="2206850" y="1268760"/>
                <a:ext cx="2581173" cy="1517840"/>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r" rtl="1"/>
                <a:r>
                  <a:rPr lang="ar-JO" sz="3200" b="1" kern="0" dirty="0">
                    <a:solidFill>
                      <a:srgbClr val="000000"/>
                    </a:solidFill>
                    <a:latin typeface="Traditional Arabic" panose="02020603050405020304" pitchFamily="18" charset="-78"/>
                    <a:cs typeface="Traditional Arabic" panose="02020603050405020304" pitchFamily="18" charset="-78"/>
                  </a:rPr>
                  <a:t>لا أعتقد أنَّنا التقينا سابقًا</a:t>
                </a:r>
                <a:endParaRPr lang="en-US" sz="3200" b="1" kern="0" dirty="0">
                  <a:latin typeface="Traditional Arabic" panose="02020603050405020304" pitchFamily="18" charset="-78"/>
                  <a:cs typeface="Traditional Arabic" panose="02020603050405020304" pitchFamily="18" charset="-78"/>
                </a:endParaRPr>
              </a:p>
            </p:txBody>
          </p:sp>
          <p:sp>
            <p:nvSpPr>
              <p:cNvPr id="7" name="Oval 19">
                <a:extLst>
                  <a:ext uri="{FF2B5EF4-FFF2-40B4-BE49-F238E27FC236}">
                    <a16:creationId xmlns:a16="http://schemas.microsoft.com/office/drawing/2014/main" id="{599C0FCC-300A-F941-9D8B-698453F8EA31}"/>
                  </a:ext>
                </a:extLst>
              </p:cNvPr>
              <p:cNvSpPr/>
              <p:nvPr/>
            </p:nvSpPr>
            <p:spPr bwMode="auto">
              <a:xfrm>
                <a:off x="5032730" y="1600695"/>
                <a:ext cx="2635612" cy="1375075"/>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r" defTabSz="914400" rtl="1" eaLnBrk="0" fontAlgn="base" latinLnBrk="0" hangingPunct="0">
                  <a:lnSpc>
                    <a:spcPct val="100000"/>
                  </a:lnSpc>
                  <a:spcBef>
                    <a:spcPct val="0"/>
                  </a:spcBef>
                  <a:spcAft>
                    <a:spcPct val="0"/>
                  </a:spcAft>
                  <a:buClrTx/>
                  <a:buSzTx/>
                  <a:buFontTx/>
                  <a:buNone/>
                  <a:tabLst/>
                </a:pPr>
                <a:endParaRPr kumimoji="0" lang="en-US" sz="2400" b="0" u="none" strike="noStrike" cap="none" normalizeH="0" baseline="0">
                  <a:ln>
                    <a:noFill/>
                  </a:ln>
                  <a:solidFill>
                    <a:schemeClr val="tx1"/>
                  </a:solidFill>
                  <a:effectLst/>
                  <a:latin typeface="Traditional Arabic" panose="02020603050405020304" pitchFamily="18" charset="-78"/>
                  <a:cs typeface="Traditional Arabic" panose="02020603050405020304" pitchFamily="18" charset="-78"/>
                </a:endParaRPr>
              </a:p>
            </p:txBody>
          </p:sp>
          <p:sp>
            <p:nvSpPr>
              <p:cNvPr id="8" name="Oval 20">
                <a:extLst>
                  <a:ext uri="{FF2B5EF4-FFF2-40B4-BE49-F238E27FC236}">
                    <a16:creationId xmlns:a16="http://schemas.microsoft.com/office/drawing/2014/main" id="{8B102AD2-8EFD-FF40-9A6A-4F3BC34273DE}"/>
                  </a:ext>
                </a:extLst>
              </p:cNvPr>
              <p:cNvSpPr/>
              <p:nvPr/>
            </p:nvSpPr>
            <p:spPr bwMode="auto">
              <a:xfrm>
                <a:off x="5125835" y="1282453"/>
                <a:ext cx="2672613" cy="2210307"/>
              </a:xfrm>
              <a:prstGeom prst="ellipse">
                <a:avLst/>
              </a:prstGeom>
              <a:no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r" rtl="1"/>
                <a:r>
                  <a:rPr lang="ar-JO" sz="3200" b="1" kern="0" dirty="0">
                    <a:solidFill>
                      <a:srgbClr val="000000"/>
                    </a:solidFill>
                    <a:latin typeface="Traditional Arabic" panose="02020603050405020304" pitchFamily="18" charset="-78"/>
                    <a:cs typeface="Traditional Arabic" panose="02020603050405020304" pitchFamily="18" charset="-78"/>
                  </a:rPr>
                  <a:t>أنا لا أُصدِّق أنَّك لا تعتقد أنَّنا التقينا سابقاً</a:t>
                </a:r>
                <a:endParaRPr kumimoji="0" lang="en-US" sz="3200" b="0" u="none" strike="noStrike" cap="none" normalizeH="0" baseline="0" dirty="0">
                  <a:ln>
                    <a:noFill/>
                  </a:ln>
                  <a:solidFill>
                    <a:schemeClr val="tx1"/>
                  </a:solidFill>
                  <a:effectLst/>
                  <a:latin typeface="Traditional Arabic" panose="02020603050405020304" pitchFamily="18" charset="-78"/>
                  <a:cs typeface="Traditional Arabic" panose="02020603050405020304" pitchFamily="18" charset="-78"/>
                </a:endParaRPr>
              </a:p>
            </p:txBody>
          </p:sp>
        </p:grpSp>
      </p:grpSp>
      <p:sp>
        <p:nvSpPr>
          <p:cNvPr id="900098" name="Rectangle 2"/>
          <p:cNvSpPr>
            <a:spLocks noGrp="1" noChangeArrowheads="1"/>
          </p:cNvSpPr>
          <p:nvPr>
            <p:ph type="ctrTitle"/>
          </p:nvPr>
        </p:nvSpPr>
        <p:spPr>
          <a:xfrm rot="16200000">
            <a:off x="-2677623" y="2704719"/>
            <a:ext cx="6858001" cy="1448557"/>
          </a:xfrm>
          <a:effectLst>
            <a:outerShdw blurRad="63500" dist="35921" dir="2700000" algn="ctr" rotWithShape="0">
              <a:schemeClr val="tx2">
                <a:alpha val="74998"/>
              </a:schemeClr>
            </a:outerShdw>
          </a:effectLst>
        </p:spPr>
        <p:txBody>
          <a:bodyPr/>
          <a:lstStyle/>
          <a:p>
            <a:pPr rtl="1">
              <a:defRPr/>
            </a:pPr>
            <a:r>
              <a:rPr lang="ar-JO" sz="5400" b="1" dirty="0">
                <a:effectLst>
                  <a:glow rad="127000">
                    <a:schemeClr val="tx1"/>
                  </a:glow>
                </a:effectLst>
                <a:latin typeface="Traditional Arabic" panose="02020603050405020304" pitchFamily="18" charset="-78"/>
                <a:ea typeface="ＭＳ Ｐゴシック" charset="0"/>
                <a:cs typeface="Traditional Arabic" panose="02020603050405020304" pitchFamily="18" charset="-78"/>
              </a:rPr>
              <a:t>كنْ متشكِّكاً</a:t>
            </a:r>
            <a:endParaRPr lang="en-US" sz="5400" b="1" dirty="0">
              <a:effectLst>
                <a:glow rad="127000">
                  <a:schemeClr val="tx1"/>
                </a:glow>
              </a:effectLst>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1360401894"/>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4" y="4869160"/>
            <a:ext cx="8928100" cy="1200292"/>
          </a:xfrm>
          <a:prstGeom prst="rect">
            <a:avLst/>
          </a:prstGeom>
          <a:noFill/>
        </p:spPr>
        <p:txBody>
          <a:bodyPr wrap="square" lIns="91403" tIns="45702" rIns="91403" bIns="45702">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Traditional Arabic" panose="02020603050405020304" pitchFamily="18" charset="-78"/>
                <a:cs typeface="Traditional Arabic" panose="02020603050405020304" pitchFamily="18" charset="-78"/>
              </a:rPr>
              <a:t>يسوع يُهدِّئ العاصفة</a:t>
            </a:r>
            <a:endParaRPr kumimoji="0" lang="en-US" sz="72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Traditional Arabic" panose="02020603050405020304" pitchFamily="18" charset="-78"/>
              <a:cs typeface="Traditional Arabic" panose="02020603050405020304" pitchFamily="18" charset="-78"/>
            </a:endParaRPr>
          </a:p>
        </p:txBody>
      </p:sp>
      <p:sp>
        <p:nvSpPr>
          <p:cNvPr id="4" name="TextBox 3"/>
          <p:cNvSpPr txBox="1"/>
          <p:nvPr/>
        </p:nvSpPr>
        <p:spPr>
          <a:xfrm>
            <a:off x="6012160" y="1846844"/>
            <a:ext cx="2948168" cy="1938956"/>
          </a:xfrm>
          <a:prstGeom prst="rect">
            <a:avLst/>
          </a:prstGeom>
          <a:noFill/>
        </p:spPr>
        <p:txBody>
          <a:bodyPr wrap="none" lIns="91403" tIns="45702" rIns="91403" bIns="45702">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28600">
                    <a:srgbClr val="000000">
                      <a:satMod val="175000"/>
                      <a:alpha val="84237"/>
                    </a:srgbClr>
                  </a:glow>
                  <a:outerShdw blurRad="50800" dist="88900" dir="2700000" algn="tl" rotWithShape="0">
                    <a:srgbClr val="000000"/>
                  </a:outerShdw>
                </a:effectLst>
                <a:uLnTx/>
                <a:uFillTx/>
                <a:latin typeface="Traditional Arabic" panose="02020603050405020304" pitchFamily="18" charset="-78"/>
                <a:cs typeface="Traditional Arabic" panose="02020603050405020304" pitchFamily="18" charset="-78"/>
              </a:rPr>
              <a:t>متَّى 8: 23-27</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28600">
                    <a:srgbClr val="000000">
                      <a:satMod val="175000"/>
                      <a:alpha val="84237"/>
                    </a:srgbClr>
                  </a:glow>
                  <a:outerShdw blurRad="50800" dist="88900" dir="2700000" algn="tl" rotWithShape="0">
                    <a:srgbClr val="000000"/>
                  </a:outerShdw>
                </a:effectLst>
                <a:uLnTx/>
                <a:uFillTx/>
                <a:latin typeface="Traditional Arabic" panose="02020603050405020304" pitchFamily="18" charset="-78"/>
                <a:cs typeface="Traditional Arabic" panose="02020603050405020304" pitchFamily="18" charset="-78"/>
              </a:rPr>
              <a:t>مرقس 4: 35-41</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28600">
                    <a:srgbClr val="000000">
                      <a:satMod val="175000"/>
                      <a:alpha val="84237"/>
                    </a:srgbClr>
                  </a:glow>
                  <a:outerShdw blurRad="50800" dist="88900" dir="2700000" algn="tl" rotWithShape="0">
                    <a:srgbClr val="000000"/>
                  </a:outerShdw>
                </a:effectLst>
                <a:uLnTx/>
                <a:uFillTx/>
                <a:latin typeface="Traditional Arabic" panose="02020603050405020304" pitchFamily="18" charset="-78"/>
                <a:cs typeface="Traditional Arabic" panose="02020603050405020304" pitchFamily="18" charset="-78"/>
              </a:rPr>
              <a:t>لوقا 8: 22-25</a:t>
            </a:r>
            <a:endParaRPr kumimoji="0" lang="en-US" sz="4000" b="1" i="0" u="none" strike="noStrike" kern="1200" cap="none" spc="0" normalizeH="0" baseline="0" noProof="0" dirty="0">
              <a:ln>
                <a:noFill/>
              </a:ln>
              <a:solidFill>
                <a:srgbClr val="FFFFFF"/>
              </a:solidFill>
              <a:effectLst>
                <a:glow rad="228600">
                  <a:srgbClr val="000000">
                    <a:satMod val="175000"/>
                    <a:alpha val="84237"/>
                  </a:srgbClr>
                </a:glow>
                <a:outerShdw blurRad="50800" dist="88900" dir="2700000" algn="tl" rotWithShape="0">
                  <a:srgbClr val="000000"/>
                </a:outerShdw>
              </a:effectLst>
              <a:uLnTx/>
              <a:uFillTx/>
              <a:latin typeface="Traditional Arabic" panose="02020603050405020304" pitchFamily="18" charset="-78"/>
              <a:cs typeface="Traditional Arabic" panose="02020603050405020304" pitchFamily="18" charset="-78"/>
            </a:endParaRP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179512" y="188640"/>
            <a:ext cx="2660102" cy="1592508"/>
            <a:chOff x="5508104" y="620689"/>
            <a:chExt cx="2660102" cy="1592508"/>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raditional Arabic" panose="02020603050405020304" pitchFamily="18" charset="-78"/>
                  <a:ea typeface="Osaka"/>
                  <a:cs typeface="Traditional Arabic" panose="02020603050405020304" pitchFamily="18" charset="-78"/>
                </a:endParaRPr>
              </a:p>
            </p:txBody>
          </p:sp>
        </p:grpSp>
        <p:sp>
          <p:nvSpPr>
            <p:cNvPr id="10" name="TextBox 9"/>
            <p:cNvSpPr txBox="1"/>
            <p:nvPr/>
          </p:nvSpPr>
          <p:spPr>
            <a:xfrm>
              <a:off x="6804248" y="648153"/>
              <a:ext cx="1224136" cy="1565044"/>
            </a:xfrm>
            <a:prstGeom prst="rect">
              <a:avLst/>
            </a:prstGeom>
            <a:noFill/>
          </p:spPr>
          <p:txBody>
            <a:bodyPr wrap="square" rtlCol="0">
              <a:spAutoFit/>
            </a:bodyPr>
            <a:lstStyle/>
            <a:p>
              <a:pPr marL="0" marR="0" lvl="0" indent="0" algn="r" defTabSz="914400" rtl="1"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Traditional Arabic" panose="02020603050405020304" pitchFamily="18" charset="-78"/>
                  <a:cs typeface="Traditional Arabic" panose="02020603050405020304" pitchFamily="18" charset="-78"/>
                </a:rPr>
                <a:t>صور   كتابية   مجانية</a:t>
              </a:r>
              <a:endParaRPr kumimoji="0" lang="en-GB" sz="6000" b="0" i="0" u="none" strike="noStrike" kern="1200" cap="none" spc="-250" normalizeH="0" baseline="0" noProof="0" dirty="0">
                <a:ln>
                  <a:noFill/>
                </a:ln>
                <a:solidFill>
                  <a:srgbClr val="002060"/>
                </a:solidFill>
                <a:effectLst/>
                <a:uLnTx/>
                <a:uFillTx/>
                <a:latin typeface="Traditional Arabic" panose="02020603050405020304" pitchFamily="18" charset="-78"/>
                <a:cs typeface="Traditional Arabic" panose="02020603050405020304" pitchFamily="18" charset="-78"/>
              </a:endParaRPr>
            </a:p>
          </p:txBody>
        </p:sp>
      </p:grpSp>
    </p:spTree>
    <p:extLst>
      <p:ext uri="{BB962C8B-B14F-4D97-AF65-F5344CB8AC3E}">
        <p14:creationId xmlns:p14="http://schemas.microsoft.com/office/powerpoint/2010/main" val="25524490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713215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422214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لوقا</a:t>
            </a:r>
            <a:r>
              <a:rPr lang="ar-JO" sz="8800" dirty="0">
                <a:latin typeface="Arial" charset="0"/>
                <a:ea typeface="Osaka" charset="0"/>
                <a:cs typeface="Arial" charset="0"/>
              </a:rPr>
              <a:t> </a:t>
            </a:r>
            <a:r>
              <a:rPr lang="en-US" sz="8800" dirty="0">
                <a:latin typeface="Arial" charset="0"/>
                <a:ea typeface="Osaka" charset="0"/>
                <a:cs typeface="Arial" charset="0"/>
              </a:rPr>
              <a:t> 9</a:t>
            </a:r>
          </a:p>
        </p:txBody>
      </p:sp>
    </p:spTree>
    <p:extLst>
      <p:ext uri="{BB962C8B-B14F-4D97-AF65-F5344CB8AC3E}">
        <p14:creationId xmlns:p14="http://schemas.microsoft.com/office/powerpoint/2010/main" val="24560176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867935" y="2622544"/>
            <a:ext cx="5975142" cy="806456"/>
          </a:xfrm>
          <a:prstGeom prst="rect">
            <a:avLst/>
          </a:prstGeom>
          <a:noFill/>
        </p:spPr>
        <p:txBody>
          <a:bodyPr wrap="square" lIns="91303" tIns="45652" rIns="91303" bIns="45652">
            <a:spAutoFit/>
          </a:bodyPr>
          <a:lstStyle/>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يسوع يُطعِم 5000</a:t>
            </a:r>
            <a:endParaRPr kumimoji="0" lang="en-US" sz="4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558082" y="3331488"/>
            <a:ext cx="5284995" cy="2000410"/>
          </a:xfrm>
          <a:prstGeom prst="rect">
            <a:avLst/>
          </a:prstGeom>
          <a:noFill/>
        </p:spPr>
        <p:txBody>
          <a:bodyPr wrap="square" lIns="91303" tIns="45652" rIns="91303" bIns="45652">
            <a:spAutoFit/>
          </a:bodyPr>
          <a:lstStyle/>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31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متَّى 14: 13-22</a:t>
            </a:r>
          </a:p>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31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مرقس 6: 31-46</a:t>
            </a:r>
          </a:p>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31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لوقا 9: 10-17</a:t>
            </a:r>
          </a:p>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31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Arial" panose="020B0604020202020204" pitchFamily="34" charset="0"/>
              </a:rPr>
              <a:t>يوحنَّا 6: 1-13</a:t>
            </a:r>
            <a:endParaRPr kumimoji="0" lang="en-US" sz="31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endParaRPr>
          </a:p>
        </p:txBody>
      </p:sp>
      <p:grpSp>
        <p:nvGrpSpPr>
          <p:cNvPr id="7" name="Group 6"/>
          <p:cNvGrpSpPr/>
          <p:nvPr/>
        </p:nvGrpSpPr>
        <p:grpSpPr>
          <a:xfrm>
            <a:off x="135825" y="4325759"/>
            <a:ext cx="2660102" cy="1544718"/>
            <a:chOff x="5508104" y="548680"/>
            <a:chExt cx="2660102" cy="154471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9" name="TextBox 8"/>
            <p:cNvSpPr txBox="1"/>
            <p:nvPr/>
          </p:nvSpPr>
          <p:spPr>
            <a:xfrm>
              <a:off x="6804248" y="548680"/>
              <a:ext cx="1296144" cy="1544718"/>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4638938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3799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43690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884212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لوقا</a:t>
            </a:r>
            <a:r>
              <a:rPr lang="en-US" sz="8800" dirty="0">
                <a:latin typeface="Arial" charset="0"/>
                <a:ea typeface="Osaka" charset="0"/>
                <a:cs typeface="Arial" charset="0"/>
              </a:rPr>
              <a:t>  10 </a:t>
            </a:r>
          </a:p>
        </p:txBody>
      </p:sp>
    </p:spTree>
    <p:extLst>
      <p:ext uri="{BB962C8B-B14F-4D97-AF65-F5344CB8AC3E}">
        <p14:creationId xmlns:p14="http://schemas.microsoft.com/office/powerpoint/2010/main" val="17608411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107951"/>
            <a:ext cx="7772400" cy="1470025"/>
          </a:xfrm>
        </p:spPr>
        <p:txBody>
          <a:bodyPr rtlCol="0">
            <a:noAutofit/>
            <a:scene3d>
              <a:camera prst="orthographicFront"/>
              <a:lightRig rig="glow" dir="tl">
                <a:rot lat="0" lon="0" rev="5400000"/>
              </a:lightRig>
            </a:scene3d>
            <a:sp3d contourW="12700">
              <a:bevelT w="25400" h="25400"/>
              <a:contourClr>
                <a:schemeClr val="accent6">
                  <a:shade val="73000"/>
                </a:schemeClr>
              </a:contourClr>
            </a:sp3d>
          </a:bodyPr>
          <a:lstStyle/>
          <a:p>
            <a:pPr rtl="1" eaLnBrk="1" fontAlgn="auto" hangingPunct="1">
              <a:spcAft>
                <a:spcPts val="0"/>
              </a:spcAft>
              <a:defRPr/>
            </a:pPr>
            <a:r>
              <a:rPr lang="ar-JO" sz="9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Traditional Arabic" panose="02020603050405020304" pitchFamily="18" charset="-78"/>
                <a:ea typeface="+mj-ea"/>
                <a:cs typeface="Traditional Arabic" panose="02020603050405020304" pitchFamily="18" charset="-78"/>
              </a:rPr>
              <a:t>حنوُّ الله</a:t>
            </a:r>
            <a:endParaRPr lang="en-US" sz="9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Traditional Arabic" panose="02020603050405020304" pitchFamily="18" charset="-78"/>
              <a:ea typeface="+mj-ea"/>
              <a:cs typeface="Traditional Arabic" panose="02020603050405020304" pitchFamily="18" charset="-78"/>
            </a:endParaRPr>
          </a:p>
        </p:txBody>
      </p:sp>
      <p:sp>
        <p:nvSpPr>
          <p:cNvPr id="5" name="Title 1"/>
          <p:cNvSpPr txBox="1">
            <a:spLocks/>
          </p:cNvSpPr>
          <p:nvPr/>
        </p:nvSpPr>
        <p:spPr>
          <a:xfrm>
            <a:off x="-36511" y="5414963"/>
            <a:ext cx="9110663" cy="1470025"/>
          </a:xfrm>
          <a:prstGeom prst="rect">
            <a:avLst/>
          </a:prstGeom>
        </p:spPr>
        <p:txBody>
          <a:bodyPr lIns="91408" tIns="45704" rIns="91408" bIns="45704" anchor="ctr">
            <a:no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96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prstClr val="black">
                      <a:alpha val="75000"/>
                    </a:prstClr>
                  </a:glow>
                  <a:outerShdw blurRad="80000" dist="40000" dir="5040000" algn="tl">
                    <a:srgbClr val="000000">
                      <a:alpha val="30000"/>
                    </a:srgbClr>
                  </a:outerShdw>
                </a:effectLst>
                <a:uLnTx/>
                <a:uFillTx/>
                <a:latin typeface="Traditional Arabic" panose="02020603050405020304" pitchFamily="18" charset="-78"/>
                <a:cs typeface="Traditional Arabic" panose="02020603050405020304" pitchFamily="18" charset="-78"/>
              </a:rPr>
              <a:t>لوقا 10: 25-37</a:t>
            </a:r>
            <a:endParaRPr kumimoji="0" lang="en-US" sz="96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prstClr val="black">
                    <a:alpha val="75000"/>
                  </a:prstClr>
                </a:glow>
                <a:outerShdw blurRad="80000" dist="40000" dir="5040000" algn="tl">
                  <a:srgbClr val="000000">
                    <a:alpha val="30000"/>
                  </a:srgbClr>
                </a:outerShdw>
              </a:effectLst>
              <a:uLnTx/>
              <a:uFillTx/>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3625331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8640"/>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Traditional Arabic" panose="02020603050405020304" pitchFamily="18" charset="-78"/>
                <a:ea typeface="ＭＳ Ｐゴシック" charset="0"/>
                <a:cs typeface="Traditional Arabic" panose="02020603050405020304" pitchFamily="18" charset="-78"/>
              </a:rPr>
              <a:t>كنْ متشكِّكاً</a:t>
            </a:r>
            <a:endParaRPr lang="en-US" sz="5400" b="1" dirty="0">
              <a:effectLst>
                <a:glow rad="127000">
                  <a:schemeClr val="tx1"/>
                </a:glow>
              </a:effectLst>
              <a:latin typeface="Accordance" panose="00000400000000000000" pitchFamily="2" charset="-78"/>
              <a:ea typeface="Accordance" panose="00000400000000000000" pitchFamily="2" charset="-78"/>
              <a:cs typeface="Accordance" panose="00000400000000000000" pitchFamily="2" charset="-78"/>
            </a:endParaRPr>
          </a:p>
        </p:txBody>
      </p:sp>
      <p:pic>
        <p:nvPicPr>
          <p:cNvPr id="28674" name="Picture 2" descr="https://bloximages.chicago2.vip.townnews.com/westvalleyview.com/content/tncms/assets/v3/editorial/9/05/905de71e-3c4e-11e9-9ad5-c35a2d2f81ed/5c7979a298c22.image.jpg?resize=400%2C225">
            <a:extLst>
              <a:ext uri="{FF2B5EF4-FFF2-40B4-BE49-F238E27FC236}">
                <a16:creationId xmlns:a16="http://schemas.microsoft.com/office/drawing/2014/main" id="{0F1E6BFD-3B3C-8242-BD73-CAF1047449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32" y="1052736"/>
            <a:ext cx="9089010"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312194"/>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06"/>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لوقا</a:t>
            </a:r>
            <a:r>
              <a:rPr lang="en-US" sz="8800" dirty="0">
                <a:latin typeface="Arial" charset="0"/>
                <a:ea typeface="Osaka" charset="0"/>
                <a:cs typeface="Arial" charset="0"/>
              </a:rPr>
              <a:t>  15 </a:t>
            </a:r>
          </a:p>
        </p:txBody>
      </p:sp>
    </p:spTree>
    <p:extLst>
      <p:ext uri="{BB962C8B-B14F-4D97-AF65-F5344CB8AC3E}">
        <p14:creationId xmlns:p14="http://schemas.microsoft.com/office/powerpoint/2010/main" val="16203081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3" descr="04_Lost_Coin_1024.jpg                                          00D23280Drive A                        7C26844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195520" y="3573463"/>
            <a:ext cx="6948487" cy="1754294"/>
          </a:xfrm>
          <a:prstGeom prst="rect">
            <a:avLst/>
          </a:prstGeom>
          <a:noFill/>
        </p:spPr>
        <p:txBody>
          <a:bodyPr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Traditional Arabic" panose="02020603050405020304" pitchFamily="18" charset="-78"/>
                <a:cs typeface="Traditional Arabic" panose="02020603050405020304" pitchFamily="18" charset="-78"/>
              </a:rPr>
              <a:t>مَثَل</a:t>
            </a:r>
          </a:p>
          <a:p>
            <a:pPr marL="0" marR="0" lvl="0" indent="0" algn="ctr" defTabSz="914400" rtl="1" eaLnBrk="0" fontAlgn="base" latinLnBrk="0" hangingPunct="0">
              <a:lnSpc>
                <a:spcPct val="100000"/>
              </a:lnSpc>
              <a:spcBef>
                <a:spcPct val="0"/>
              </a:spcBef>
              <a:spcAft>
                <a:spcPct val="0"/>
              </a:spcAft>
              <a:buClrTx/>
              <a:buSzTx/>
              <a:buFontTx/>
              <a:buNone/>
              <a:tabLst/>
              <a:defRPr/>
            </a:pPr>
            <a:r>
              <a:rPr lang="ar-JO" sz="5400" b="1" dirty="0">
                <a:solidFill>
                  <a:srgbClr val="6BCBF4"/>
                </a:solidFill>
                <a:effectLst>
                  <a:outerShdw blurRad="50800" dist="38100" dir="2700000" algn="tl" rotWithShape="0">
                    <a:srgbClr val="000000"/>
                  </a:outerShdw>
                </a:effectLst>
                <a:latin typeface="Traditional Arabic" panose="02020603050405020304" pitchFamily="18" charset="-78"/>
                <a:cs typeface="Traditional Arabic" panose="02020603050405020304" pitchFamily="18" charset="-78"/>
              </a:rPr>
              <a:t>الدرهم المفقود</a:t>
            </a:r>
            <a:endPar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Traditional Arabic" panose="02020603050405020304" pitchFamily="18" charset="-78"/>
              <a:cs typeface="Traditional Arabic" panose="02020603050405020304" pitchFamily="18" charset="-78"/>
            </a:endParaRPr>
          </a:p>
        </p:txBody>
      </p:sp>
      <p:sp>
        <p:nvSpPr>
          <p:cNvPr id="4" name="TextBox 3"/>
          <p:cNvSpPr txBox="1"/>
          <p:nvPr/>
        </p:nvSpPr>
        <p:spPr>
          <a:xfrm>
            <a:off x="2224585" y="5300670"/>
            <a:ext cx="6919415" cy="707854"/>
          </a:xfrm>
          <a:prstGeom prst="rect">
            <a:avLst/>
          </a:prstGeom>
          <a:noFill/>
        </p:spPr>
        <p:txBody>
          <a:bodyPr wrap="square"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Traditional Arabic" panose="02020603050405020304" pitchFamily="18" charset="-78"/>
                <a:cs typeface="Traditional Arabic" panose="02020603050405020304" pitchFamily="18" charset="-78"/>
              </a:rPr>
              <a:t>لوقا 15: 8-10</a:t>
            </a:r>
            <a:endPar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Traditional Arabic" panose="02020603050405020304" pitchFamily="18" charset="-78"/>
              <a:cs typeface="Traditional Arabic" panose="02020603050405020304" pitchFamily="18" charset="-78"/>
            </a:endParaRP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179512" y="116632"/>
            <a:ext cx="2660102" cy="1565044"/>
            <a:chOff x="5508104" y="548681"/>
            <a:chExt cx="2660102" cy="1565044"/>
          </a:xfrm>
        </p:grpSpPr>
        <p:grpSp>
          <p:nvGrpSpPr>
            <p:cNvPr id="8" name="Group 7"/>
            <p:cNvGrpSpPr/>
            <p:nvPr/>
          </p:nvGrpSpPr>
          <p:grpSpPr>
            <a:xfrm>
              <a:off x="5508104" y="620689"/>
              <a:ext cx="2660102" cy="1394677"/>
              <a:chOff x="5508104" y="620689"/>
              <a:chExt cx="2660102" cy="1394677"/>
            </a:xfrm>
          </p:grpSpPr>
          <p:pic>
            <p:nvPicPr>
              <p:cNvPr id="10" name="Picture 1" descr="22_John_Baptist_Prison_JPEG_1024.jpg"/>
              <p:cNvPicPr>
                <a:picLocks noChangeAspect="1"/>
              </p:cNvPicPr>
              <p:nvPr/>
            </p:nvPicPr>
            <p:blipFill rotWithShape="1">
              <a:blip r:embed="rId5" cstate="print"/>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aditional Arabic" panose="02020603050405020304" pitchFamily="18" charset="-78"/>
                  <a:cs typeface="Traditional Arabic" panose="02020603050405020304" pitchFamily="18" charset="-78"/>
                </a:endParaRPr>
              </a:p>
            </p:txBody>
          </p:sp>
        </p:grpSp>
        <p:sp>
          <p:nvSpPr>
            <p:cNvPr id="9" name="TextBox 8"/>
            <p:cNvSpPr txBox="1"/>
            <p:nvPr/>
          </p:nvSpPr>
          <p:spPr>
            <a:xfrm>
              <a:off x="6804248" y="548681"/>
              <a:ext cx="1296144" cy="1565044"/>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Traditional Arabic" panose="02020603050405020304" pitchFamily="18" charset="-78"/>
                  <a:cs typeface="Traditional Arabic" panose="02020603050405020304" pitchFamily="18" charset="-78"/>
                </a:rPr>
                <a:t>صور   كتابية   مجانية</a:t>
              </a:r>
              <a:endParaRPr kumimoji="0" lang="en-GB" sz="6000" b="0" i="0" u="none" strike="noStrike" kern="0" cap="none" spc="-250" normalizeH="0" baseline="0" noProof="0" dirty="0">
                <a:ln>
                  <a:noFill/>
                </a:ln>
                <a:solidFill>
                  <a:srgbClr val="002060"/>
                </a:solidFill>
                <a:effectLst/>
                <a:uLnTx/>
                <a:uFillTx/>
                <a:latin typeface="Traditional Arabic" panose="02020603050405020304" pitchFamily="18" charset="-78"/>
                <a:cs typeface="Traditional Arabic" panose="02020603050405020304" pitchFamily="18" charset="-78"/>
              </a:endParaRPr>
            </a:p>
          </p:txBody>
        </p:sp>
      </p:grpSp>
    </p:spTree>
    <p:extLst>
      <p:ext uri="{BB962C8B-B14F-4D97-AF65-F5344CB8AC3E}">
        <p14:creationId xmlns:p14="http://schemas.microsoft.com/office/powerpoint/2010/main" val="20983238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5" name="Picture 3" descr="03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3" descr="05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3" descr="10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3" descr="13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3" descr="15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3" name="Group 2"/>
          <p:cNvGrpSpPr/>
          <p:nvPr/>
        </p:nvGrpSpPr>
        <p:grpSpPr>
          <a:xfrm>
            <a:off x="0" y="0"/>
            <a:ext cx="9144000" cy="5075794"/>
            <a:chOff x="0" y="0"/>
            <a:chExt cx="9144000" cy="5075794"/>
          </a:xfrm>
        </p:grpSpPr>
        <p:pic>
          <p:nvPicPr>
            <p:cNvPr id="2" name="Picture 1" descr="Screen Shot 2017-01-27 at 9.10.01 AM.png"/>
            <p:cNvPicPr>
              <a:picLocks noChangeAspect="1"/>
            </p:cNvPicPr>
            <p:nvPr/>
          </p:nvPicPr>
          <p:blipFill rotWithShape="1">
            <a:blip r:embed="rId2">
              <a:extLst>
                <a:ext uri="{28A0092B-C50C-407E-A947-70E740481C1C}">
                  <a14:useLocalDpi xmlns:a14="http://schemas.microsoft.com/office/drawing/2010/main" val="0"/>
                </a:ext>
              </a:extLst>
            </a:blip>
            <a:srcRect l="29086" t="17710" r="14969" b="27060"/>
            <a:stretch/>
          </p:blipFill>
          <p:spPr>
            <a:xfrm>
              <a:off x="0" y="0"/>
              <a:ext cx="9144000" cy="5075794"/>
            </a:xfrm>
            <a:prstGeom prst="rect">
              <a:avLst/>
            </a:prstGeom>
          </p:spPr>
        </p:pic>
        <p:pic>
          <p:nvPicPr>
            <p:cNvPr id="6" name="Picture 5" descr="Screen Shot 2017-01-27 at 9.10.01 AM.png"/>
            <p:cNvPicPr>
              <a:picLocks noChangeAspect="1"/>
            </p:cNvPicPr>
            <p:nvPr/>
          </p:nvPicPr>
          <p:blipFill rotWithShape="1">
            <a:blip r:embed="rId2">
              <a:extLst>
                <a:ext uri="{28A0092B-C50C-407E-A947-70E740481C1C}">
                  <a14:useLocalDpi xmlns:a14="http://schemas.microsoft.com/office/drawing/2010/main" val="0"/>
                </a:ext>
              </a:extLst>
            </a:blip>
            <a:srcRect l="58478" t="17710" r="24371" b="77760"/>
            <a:stretch/>
          </p:blipFill>
          <p:spPr>
            <a:xfrm>
              <a:off x="4804118" y="2004508"/>
              <a:ext cx="2803295" cy="416380"/>
            </a:xfrm>
            <a:prstGeom prst="rect">
              <a:avLst/>
            </a:prstGeom>
          </p:spPr>
        </p:pic>
        <p:pic>
          <p:nvPicPr>
            <p:cNvPr id="7" name="Picture 6" descr="Screen Shot 2017-01-27 at 9.10.01 AM.png"/>
            <p:cNvPicPr>
              <a:picLocks noChangeAspect="1"/>
            </p:cNvPicPr>
            <p:nvPr/>
          </p:nvPicPr>
          <p:blipFill rotWithShape="1">
            <a:blip r:embed="rId2">
              <a:extLst>
                <a:ext uri="{28A0092B-C50C-407E-A947-70E740481C1C}">
                  <a14:useLocalDpi xmlns:a14="http://schemas.microsoft.com/office/drawing/2010/main" val="0"/>
                </a:ext>
              </a:extLst>
            </a:blip>
            <a:srcRect l="58478" t="17710" r="24371" b="77760"/>
            <a:stretch/>
          </p:blipFill>
          <p:spPr>
            <a:xfrm>
              <a:off x="4788024" y="1684540"/>
              <a:ext cx="2803295" cy="416380"/>
            </a:xfrm>
            <a:prstGeom prst="rect">
              <a:avLst/>
            </a:prstGeom>
          </p:spPr>
        </p:pic>
        <p:pic>
          <p:nvPicPr>
            <p:cNvPr id="8" name="Picture 7" descr="Screen Shot 2017-01-27 at 9.10.01 AM.png"/>
            <p:cNvPicPr>
              <a:picLocks noChangeAspect="1"/>
            </p:cNvPicPr>
            <p:nvPr/>
          </p:nvPicPr>
          <p:blipFill rotWithShape="1">
            <a:blip r:embed="rId2">
              <a:extLst>
                <a:ext uri="{28A0092B-C50C-407E-A947-70E740481C1C}">
                  <a14:useLocalDpi xmlns:a14="http://schemas.microsoft.com/office/drawing/2010/main" val="0"/>
                </a:ext>
              </a:extLst>
            </a:blip>
            <a:srcRect l="58478" t="17710" r="24371" b="77760"/>
            <a:stretch/>
          </p:blipFill>
          <p:spPr>
            <a:xfrm>
              <a:off x="4804118" y="1364571"/>
              <a:ext cx="2803295" cy="416380"/>
            </a:xfrm>
            <a:prstGeom prst="rect">
              <a:avLst/>
            </a:prstGeom>
          </p:spPr>
        </p:pic>
        <p:pic>
          <p:nvPicPr>
            <p:cNvPr id="9" name="Picture 8" descr="Screen Shot 2017-01-27 at 9.10.01 AM.png"/>
            <p:cNvPicPr>
              <a:picLocks noChangeAspect="1"/>
            </p:cNvPicPr>
            <p:nvPr/>
          </p:nvPicPr>
          <p:blipFill rotWithShape="1">
            <a:blip r:embed="rId2">
              <a:extLst>
                <a:ext uri="{28A0092B-C50C-407E-A947-70E740481C1C}">
                  <a14:useLocalDpi xmlns:a14="http://schemas.microsoft.com/office/drawing/2010/main" val="0"/>
                </a:ext>
              </a:extLst>
            </a:blip>
            <a:srcRect l="58478" t="17710" r="24371" b="77760"/>
            <a:stretch/>
          </p:blipFill>
          <p:spPr>
            <a:xfrm>
              <a:off x="4788024" y="1044602"/>
              <a:ext cx="2803295" cy="416380"/>
            </a:xfrm>
            <a:prstGeom prst="rect">
              <a:avLst/>
            </a:prstGeom>
          </p:spPr>
        </p:pic>
        <p:pic>
          <p:nvPicPr>
            <p:cNvPr id="10" name="Picture 9" descr="Screen Shot 2017-01-27 at 9.10.01 AM.png"/>
            <p:cNvPicPr>
              <a:picLocks noChangeAspect="1"/>
            </p:cNvPicPr>
            <p:nvPr/>
          </p:nvPicPr>
          <p:blipFill rotWithShape="1">
            <a:blip r:embed="rId2">
              <a:extLst>
                <a:ext uri="{28A0092B-C50C-407E-A947-70E740481C1C}">
                  <a14:useLocalDpi xmlns:a14="http://schemas.microsoft.com/office/drawing/2010/main" val="0"/>
                </a:ext>
              </a:extLst>
            </a:blip>
            <a:srcRect l="58478" t="17710" r="24371" b="77760"/>
            <a:stretch/>
          </p:blipFill>
          <p:spPr>
            <a:xfrm>
              <a:off x="4804118" y="724633"/>
              <a:ext cx="2803295" cy="416380"/>
            </a:xfrm>
            <a:prstGeom prst="rect">
              <a:avLst/>
            </a:prstGeom>
          </p:spPr>
        </p:pic>
        <p:pic>
          <p:nvPicPr>
            <p:cNvPr id="11" name="Picture 10" descr="Screen Shot 2017-01-27 at 9.10.01 AM.png"/>
            <p:cNvPicPr>
              <a:picLocks noChangeAspect="1"/>
            </p:cNvPicPr>
            <p:nvPr/>
          </p:nvPicPr>
          <p:blipFill rotWithShape="1">
            <a:blip r:embed="rId2">
              <a:extLst>
                <a:ext uri="{28A0092B-C50C-407E-A947-70E740481C1C}">
                  <a14:useLocalDpi xmlns:a14="http://schemas.microsoft.com/office/drawing/2010/main" val="0"/>
                </a:ext>
              </a:extLst>
            </a:blip>
            <a:srcRect l="58478" t="17710" r="24371" b="77760"/>
            <a:stretch/>
          </p:blipFill>
          <p:spPr>
            <a:xfrm>
              <a:off x="4788024" y="404664"/>
              <a:ext cx="2803295" cy="416380"/>
            </a:xfrm>
            <a:prstGeom prst="rect">
              <a:avLst/>
            </a:prstGeom>
          </p:spPr>
        </p:pic>
      </p:grpSp>
      <p:sp>
        <p:nvSpPr>
          <p:cNvPr id="265219" name="Title 2"/>
          <p:cNvSpPr>
            <a:spLocks noGrp="1"/>
          </p:cNvSpPr>
          <p:nvPr>
            <p:ph type="title" idx="4294967295"/>
          </p:nvPr>
        </p:nvSpPr>
        <p:spPr>
          <a:xfrm>
            <a:off x="0" y="5255633"/>
            <a:ext cx="9144000" cy="864096"/>
          </a:xfrm>
        </p:spPr>
        <p:txBody>
          <a:bodyPr/>
          <a:lstStyle/>
          <a:p>
            <a:pPr>
              <a:lnSpc>
                <a:spcPct val="80000"/>
              </a:lnSpc>
            </a:pPr>
            <a:r>
              <a:rPr lang="ar-SA" sz="6000" dirty="0">
                <a:latin typeface="Arial" charset="0"/>
                <a:ea typeface="Osaka" charset="0"/>
                <a:cs typeface="Arial" charset="0"/>
              </a:rPr>
              <a:t>لوقا ١٥: ٧</a:t>
            </a:r>
          </a:p>
        </p:txBody>
      </p:sp>
      <p:sp>
        <p:nvSpPr>
          <p:cNvPr id="4" name="Title 2"/>
          <p:cNvSpPr txBox="1">
            <a:spLocks/>
          </p:cNvSpPr>
          <p:nvPr/>
        </p:nvSpPr>
        <p:spPr bwMode="auto">
          <a:xfrm>
            <a:off x="4572000" y="1"/>
            <a:ext cx="3168352" cy="24928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uLnTx/>
                <a:uFillTx/>
                <a:latin typeface="Arial" charset="0"/>
                <a:ea typeface="Osaka" charset="0"/>
                <a:cs typeface="Arial" charset="0"/>
              </a:rPr>
              <a:t>أَقُولُ لَكُمْ إِنَّهُ هَكَذَا يَكُونُ فَرَحٌ فِي السَّمَاءِ</a:t>
            </a:r>
            <a:br>
              <a:rPr kumimoji="0" lang="en-US" sz="2800" b="1" i="0" u="none" strike="noStrike" kern="1200" cap="none" spc="0" normalizeH="0" baseline="0" noProof="0" dirty="0">
                <a:ln>
                  <a:noFill/>
                </a:ln>
                <a:solidFill>
                  <a:srgbClr val="FFFFFF"/>
                </a:solidFill>
                <a:effectLst/>
                <a:uLnTx/>
                <a:uFillTx/>
                <a:latin typeface="Arial" charset="0"/>
                <a:ea typeface="Osaka" charset="0"/>
                <a:cs typeface="Arial" charset="0"/>
              </a:rPr>
            </a:br>
            <a:r>
              <a:rPr kumimoji="0" lang="ar-SA" sz="2800" b="1" i="0" u="none" strike="noStrike" kern="1200" cap="none" spc="0" normalizeH="0" baseline="0" noProof="0" dirty="0">
                <a:ln>
                  <a:noFill/>
                </a:ln>
                <a:solidFill>
                  <a:srgbClr val="FFFFFF"/>
                </a:solidFill>
                <a:effectLst/>
                <a:uLnTx/>
                <a:uFillTx/>
                <a:latin typeface="Arial" charset="0"/>
                <a:ea typeface="Osaka" charset="0"/>
                <a:cs typeface="Arial" charset="0"/>
              </a:rPr>
              <a:t> </a:t>
            </a:r>
            <a:r>
              <a:rPr kumimoji="0" lang="ar-SA" sz="3600" b="1" i="0" u="none" strike="noStrike" kern="1200" cap="none" spc="0" normalizeH="0" baseline="0" noProof="0" dirty="0">
                <a:ln>
                  <a:noFill/>
                </a:ln>
                <a:solidFill>
                  <a:srgbClr val="FFFF00"/>
                </a:solidFill>
                <a:effectLst/>
                <a:uLnTx/>
                <a:uFillTx/>
                <a:latin typeface="Arial" charset="0"/>
                <a:ea typeface="Osaka" charset="0"/>
                <a:cs typeface="Arial" charset="0"/>
              </a:rPr>
              <a:t>بِخَاطِئٍ وَاحِدٍ يَتُوبُ</a:t>
            </a:r>
            <a:br>
              <a:rPr kumimoji="0" lang="en-US" sz="2800" b="1" i="0" u="none" strike="noStrike" kern="1200" cap="none" spc="0" normalizeH="0" baseline="0" noProof="0" dirty="0">
                <a:ln>
                  <a:noFill/>
                </a:ln>
                <a:solidFill>
                  <a:srgbClr val="FFFF00"/>
                </a:solidFill>
                <a:effectLst/>
                <a:uLnTx/>
                <a:uFillTx/>
                <a:latin typeface="Arial" charset="0"/>
                <a:ea typeface="Osaka" charset="0"/>
                <a:cs typeface="Arial" charset="0"/>
              </a:rPr>
            </a:br>
            <a:r>
              <a:rPr kumimoji="0" lang="ar-SA" sz="2800" b="1" i="0" u="none" strike="noStrike" kern="1200" cap="none" spc="0" normalizeH="0" baseline="0" noProof="0" dirty="0">
                <a:ln>
                  <a:noFill/>
                </a:ln>
                <a:solidFill>
                  <a:srgbClr val="FFFFFF"/>
                </a:solidFill>
                <a:effectLst/>
                <a:uLnTx/>
                <a:uFillTx/>
                <a:latin typeface="Arial" charset="0"/>
                <a:ea typeface="Osaka" charset="0"/>
                <a:cs typeface="Arial" charset="0"/>
              </a:rPr>
              <a:t> أَكْثَرَ مِنْ تِسْعَةٍ وَتِسْعِينَ بَارّاً لاَ يَحْتَاجُونَ إِلَى تَوْبَةٍ. </a:t>
            </a:r>
          </a:p>
        </p:txBody>
      </p:sp>
      <p:sp>
        <p:nvSpPr>
          <p:cNvPr id="13" name="Title 2"/>
          <p:cNvSpPr txBox="1">
            <a:spLocks/>
          </p:cNvSpPr>
          <p:nvPr/>
        </p:nvSpPr>
        <p:spPr bwMode="auto">
          <a:xfrm>
            <a:off x="5941604" y="6427079"/>
            <a:ext cx="3168352" cy="3326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lvl="0">
              <a:lnSpc>
                <a:spcPct val="80000"/>
              </a:lnSpc>
              <a:defRPr/>
            </a:pPr>
            <a:r>
              <a:rPr kumimoji="0" lang="ar-JO" sz="1400" b="1" u="none" strike="noStrike" kern="1200" cap="none" spc="0" normalizeH="0" baseline="0" noProof="0" dirty="0">
                <a:ln>
                  <a:noFill/>
                </a:ln>
                <a:solidFill>
                  <a:srgbClr val="FFFFFF"/>
                </a:solidFill>
                <a:effectLst/>
                <a:uLnTx/>
                <a:uFillTx/>
                <a:latin typeface="Arial" charset="0"/>
                <a:ea typeface="Osaka" charset="0"/>
                <a:cs typeface="Arial" charset="0"/>
              </a:rPr>
              <a:t>مقتبسة بتصرُّف من:</a:t>
            </a:r>
          </a:p>
          <a:p>
            <a:pPr lvl="0">
              <a:lnSpc>
                <a:spcPct val="80000"/>
              </a:lnSpc>
              <a:defRPr/>
            </a:pPr>
            <a:r>
              <a:rPr lang="en-US" sz="1200" i="1" dirty="0">
                <a:solidFill>
                  <a:srgbClr val="FFFFFF"/>
                </a:solidFill>
                <a:latin typeface="Arial" charset="0"/>
                <a:ea typeface="Osaka" charset="0"/>
                <a:cs typeface="Arial" charset="0"/>
              </a:rPr>
              <a:t>Logos Bible </a:t>
            </a:r>
            <a:r>
              <a:rPr kumimoji="0" lang="en-US" sz="1200" b="1" i="1" u="none" strike="noStrike" kern="1200" cap="none" spc="0" normalizeH="0" baseline="0" noProof="0" dirty="0">
                <a:ln>
                  <a:noFill/>
                </a:ln>
                <a:solidFill>
                  <a:srgbClr val="FFFFFF"/>
                </a:solidFill>
                <a:effectLst/>
                <a:uLnTx/>
                <a:uFillTx/>
                <a:latin typeface="Arial" charset="0"/>
                <a:ea typeface="Osaka" charset="0"/>
                <a:cs typeface="Arial" charset="0"/>
              </a:rPr>
              <a:t>Software</a:t>
            </a:r>
          </a:p>
        </p:txBody>
      </p:sp>
    </p:spTree>
    <p:extLst>
      <p:ext uri="{BB962C8B-B14F-4D97-AF65-F5344CB8AC3E}">
        <p14:creationId xmlns:p14="http://schemas.microsoft.com/office/powerpoint/2010/main" val="20823024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FB_01_Prodigal Son_1024.jpg                                    008FF0F0Drive A                        7C26844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0" y="1916120"/>
            <a:ext cx="5004048" cy="2308292"/>
          </a:xfrm>
          <a:prstGeom prst="rect">
            <a:avLst/>
          </a:prstGeom>
          <a:noFill/>
        </p:spPr>
        <p:txBody>
          <a:bodyPr wrap="square"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Traditional Arabic" panose="02020603050405020304" pitchFamily="18" charset="-78"/>
                <a:cs typeface="Traditional Arabic" panose="02020603050405020304" pitchFamily="18" charset="-78"/>
              </a:rPr>
              <a:t>مَثَل </a:t>
            </a:r>
            <a:r>
              <a:rPr lang="ar-JO" sz="7200" b="1" dirty="0">
                <a:solidFill>
                  <a:srgbClr val="6BCBF4"/>
                </a:solidFill>
                <a:effectLst>
                  <a:outerShdw blurRad="50800" dist="38100" dir="2700000" algn="tl" rotWithShape="0">
                    <a:srgbClr val="000000"/>
                  </a:outerShdw>
                </a:effectLst>
                <a:latin typeface="Traditional Arabic" panose="02020603050405020304" pitchFamily="18" charset="-78"/>
                <a:cs typeface="Traditional Arabic" panose="02020603050405020304" pitchFamily="18" charset="-78"/>
              </a:rPr>
              <a:t>الابنين</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Traditional Arabic" panose="02020603050405020304" pitchFamily="18" charset="-78"/>
                <a:cs typeface="Traditional Arabic" panose="02020603050405020304" pitchFamily="18" charset="-78"/>
              </a:rPr>
              <a:t>(الابن</a:t>
            </a:r>
            <a:r>
              <a:rPr kumimoji="0" lang="ar-JO" sz="7200" b="1" i="0" u="none" strike="noStrike" kern="1200" cap="none" spc="0" normalizeH="0" noProof="0" dirty="0">
                <a:ln>
                  <a:noFill/>
                </a:ln>
                <a:solidFill>
                  <a:srgbClr val="6BCBF4"/>
                </a:solidFill>
                <a:effectLst>
                  <a:outerShdw blurRad="50800" dist="38100" dir="2700000" algn="tl" rotWithShape="0">
                    <a:srgbClr val="000000"/>
                  </a:outerShdw>
                </a:effectLst>
                <a:uLnTx/>
                <a:uFillTx/>
                <a:latin typeface="Traditional Arabic" panose="02020603050405020304" pitchFamily="18" charset="-78"/>
                <a:cs typeface="Traditional Arabic" panose="02020603050405020304" pitchFamily="18" charset="-78"/>
              </a:rPr>
              <a:t> الضال)</a:t>
            </a:r>
            <a:endParaRPr kumimoji="0" lang="en-US" sz="72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Traditional Arabic" panose="02020603050405020304" pitchFamily="18" charset="-78"/>
              <a:cs typeface="Traditional Arabic" panose="02020603050405020304" pitchFamily="18" charset="-78"/>
            </a:endParaRPr>
          </a:p>
        </p:txBody>
      </p:sp>
      <p:pic>
        <p:nvPicPr>
          <p:cNvPr id="379907"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0" y="4581532"/>
            <a:ext cx="3999687" cy="830964"/>
          </a:xfrm>
          <a:prstGeom prst="rect">
            <a:avLst/>
          </a:prstGeom>
          <a:noFill/>
        </p:spPr>
        <p:txBody>
          <a:bodyPr wrap="square"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Traditional Arabic" panose="02020603050405020304" pitchFamily="18" charset="-78"/>
                <a:cs typeface="Traditional Arabic" panose="02020603050405020304" pitchFamily="18" charset="-78"/>
              </a:rPr>
              <a:t>لوقا 15: 11-32</a:t>
            </a:r>
            <a:endParaRPr kumimoji="0" lang="en-US" sz="48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Traditional Arabic" panose="02020603050405020304" pitchFamily="18" charset="-78"/>
              <a:cs typeface="Traditional Arabic" panose="02020603050405020304" pitchFamily="18" charset="-78"/>
            </a:endParaRPr>
          </a:p>
        </p:txBody>
      </p:sp>
      <p:grpSp>
        <p:nvGrpSpPr>
          <p:cNvPr id="7" name="Group 6"/>
          <p:cNvGrpSpPr/>
          <p:nvPr/>
        </p:nvGrpSpPr>
        <p:grpSpPr>
          <a:xfrm>
            <a:off x="6155664" y="4149080"/>
            <a:ext cx="2660102" cy="1592508"/>
            <a:chOff x="5508104" y="620689"/>
            <a:chExt cx="2660102" cy="159250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aditional Arabic" panose="02020603050405020304" pitchFamily="18" charset="-78"/>
                  <a:cs typeface="Traditional Arabic" panose="02020603050405020304" pitchFamily="18" charset="-78"/>
                </a:endParaRPr>
              </a:p>
            </p:txBody>
          </p:sp>
        </p:grpSp>
        <p:sp>
          <p:nvSpPr>
            <p:cNvPr id="10" name="TextBox 9"/>
            <p:cNvSpPr txBox="1"/>
            <p:nvPr/>
          </p:nvSpPr>
          <p:spPr>
            <a:xfrm>
              <a:off x="6804248" y="648153"/>
              <a:ext cx="1080632" cy="1565044"/>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Traditional Arabic" panose="02020603050405020304" pitchFamily="18" charset="-78"/>
                  <a:cs typeface="Traditional Arabic" panose="02020603050405020304" pitchFamily="18" charset="-78"/>
                </a:rPr>
                <a:t>صور   كتابية   مجانية</a:t>
              </a:r>
              <a:endParaRPr kumimoji="0" lang="en-GB" sz="6000" b="0" i="0" u="none" strike="noStrike" kern="0" cap="none" spc="-250" normalizeH="0" baseline="0" noProof="0" dirty="0">
                <a:ln>
                  <a:noFill/>
                </a:ln>
                <a:solidFill>
                  <a:srgbClr val="002060"/>
                </a:solidFill>
                <a:effectLst/>
                <a:uLnTx/>
                <a:uFillTx/>
                <a:latin typeface="Traditional Arabic" panose="02020603050405020304" pitchFamily="18" charset="-78"/>
                <a:cs typeface="Traditional Arabic" panose="02020603050405020304" pitchFamily="18" charset="-78"/>
              </a:endParaRPr>
            </a:p>
          </p:txBody>
        </p:sp>
      </p:grpSp>
    </p:spTree>
    <p:extLst>
      <p:ext uri="{BB962C8B-B14F-4D97-AF65-F5344CB8AC3E}">
        <p14:creationId xmlns:p14="http://schemas.microsoft.com/office/powerpoint/2010/main" val="18498087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2" descr="FB_02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rtl="1">
              <a:defRPr/>
            </a:pPr>
            <a:r>
              <a:rPr lang="ar-SA" sz="6400" b="1" dirty="0">
                <a:effectLst>
                  <a:glow rad="127000">
                    <a:schemeClr val="tx1"/>
                  </a:glow>
                </a:effectLst>
                <a:latin typeface="Traditional Arabic" panose="02020603050405020304" pitchFamily="18" charset="-78"/>
                <a:ea typeface="Accordance" panose="00000400000000000000" pitchFamily="2" charset="-78"/>
                <a:cs typeface="Traditional Arabic" panose="02020603050405020304" pitchFamily="18" charset="-78"/>
              </a:rPr>
              <a:t>كيف يمكن أن نكون </a:t>
            </a:r>
            <a:r>
              <a:rPr lang="ar-JO" sz="6400" b="1" dirty="0">
                <a:effectLst>
                  <a:glow rad="127000">
                    <a:schemeClr val="tx1"/>
                  </a:glow>
                </a:effectLst>
                <a:latin typeface="Traditional Arabic" panose="02020603050405020304" pitchFamily="18" charset="-78"/>
                <a:cs typeface="Traditional Arabic" panose="02020603050405020304" pitchFamily="18" charset="-78"/>
              </a:rPr>
              <a:t>متأكِّدين</a:t>
            </a:r>
            <a:r>
              <a:rPr lang="ar-JO" sz="6400" b="1" dirty="0">
                <a:solidFill>
                  <a:srgbClr val="FFFF00"/>
                </a:solidFill>
                <a:effectLst>
                  <a:glow rad="127000">
                    <a:schemeClr val="tx1"/>
                  </a:glow>
                </a:effectLst>
                <a:latin typeface="Traditional Arabic" panose="02020603050405020304" pitchFamily="18" charset="-78"/>
                <a:ea typeface="Accordance" panose="00000400000000000000" pitchFamily="2" charset="-78"/>
                <a:cs typeface="Traditional Arabic" panose="02020603050405020304" pitchFamily="18" charset="-78"/>
              </a:rPr>
              <a:t> </a:t>
            </a:r>
            <a:r>
              <a:rPr lang="ar-JO" sz="6400" b="1" dirty="0">
                <a:effectLst>
                  <a:glow rad="127000">
                    <a:schemeClr val="tx1"/>
                  </a:glow>
                </a:effectLst>
                <a:latin typeface="Traditional Arabic" panose="02020603050405020304" pitchFamily="18" charset="-78"/>
                <a:cs typeface="Traditional Arabic" panose="02020603050405020304" pitchFamily="18" charset="-78"/>
              </a:rPr>
              <a:t>و</a:t>
            </a:r>
            <a:r>
              <a:rPr lang="ar-JO" sz="6400" b="1" dirty="0">
                <a:solidFill>
                  <a:srgbClr val="FFFF00"/>
                </a:solidFill>
                <a:effectLst>
                  <a:glow rad="127000">
                    <a:schemeClr val="tx1"/>
                  </a:glow>
                </a:effectLst>
                <a:latin typeface="Traditional Arabic" panose="02020603050405020304" pitchFamily="18" charset="-78"/>
                <a:ea typeface="Accordance" panose="00000400000000000000" pitchFamily="2" charset="-78"/>
                <a:cs typeface="Traditional Arabic" panose="02020603050405020304" pitchFamily="18" charset="-78"/>
              </a:rPr>
              <a:t>ثابتين </a:t>
            </a:r>
            <a:r>
              <a:rPr lang="ar-JO" sz="6400" b="1" dirty="0">
                <a:effectLst>
                  <a:glow rad="127000">
                    <a:schemeClr val="tx1"/>
                  </a:glow>
                </a:effectLst>
                <a:latin typeface="Traditional Arabic" panose="02020603050405020304" pitchFamily="18" charset="-78"/>
                <a:ea typeface="Accordance" panose="00000400000000000000" pitchFamily="2" charset="-78"/>
                <a:cs typeface="Traditional Arabic" panose="02020603050405020304" pitchFamily="18" charset="-78"/>
              </a:rPr>
              <a:t>في حقيقة</a:t>
            </a:r>
            <a:r>
              <a:rPr lang="ar-SA" sz="6400" b="1" dirty="0">
                <a:effectLst>
                  <a:glow rad="127000">
                    <a:schemeClr val="tx1"/>
                  </a:glow>
                </a:effectLst>
                <a:latin typeface="Traditional Arabic" panose="02020603050405020304" pitchFamily="18" charset="-78"/>
                <a:ea typeface="Accordance" panose="00000400000000000000" pitchFamily="2" charset="-78"/>
                <a:cs typeface="Traditional Arabic" panose="02020603050405020304" pitchFamily="18" charset="-78"/>
              </a:rPr>
              <a:t> إيماننا بيسوع؟</a:t>
            </a:r>
            <a:endParaRPr lang="en-US" sz="6400" b="1" dirty="0">
              <a:effectLst>
                <a:glow rad="127000">
                  <a:schemeClr val="tx1"/>
                </a:glow>
              </a:effectLst>
              <a:latin typeface="Traditional Arabic" panose="02020603050405020304" pitchFamily="18" charset="-78"/>
              <a:ea typeface="Accordance" panose="00000400000000000000" pitchFamily="2" charset="-78"/>
              <a:cs typeface="Traditional Arabic" panose="02020603050405020304" pitchFamily="18" charset="-78"/>
            </a:endParaRPr>
          </a:p>
        </p:txBody>
      </p:sp>
      <p:pic>
        <p:nvPicPr>
          <p:cNvPr id="25604" name="Picture 4" descr="http://stagandhencity.co.uk/wp-content/uploads/2016/02/tbc.gif">
            <a:extLst>
              <a:ext uri="{FF2B5EF4-FFF2-40B4-BE49-F238E27FC236}">
                <a16:creationId xmlns:a16="http://schemas.microsoft.com/office/drawing/2014/main" id="{845322EE-0E39-7347-AC45-394FBF74CD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29399">
            <a:off x="2376442" y="2355197"/>
            <a:ext cx="3668210" cy="366821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79F1EA5-8531-D640-945C-065B607D791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132" rtl="1"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Traditional Arabic" panose="02020603050405020304" pitchFamily="18" charset="-78"/>
                <a:ea typeface="Accordance" panose="00000400000000000000" pitchFamily="2" charset="-78"/>
                <a:cs typeface="Traditional Arabic" panose="02020603050405020304" pitchFamily="18" charset="-78"/>
              </a:rPr>
              <a:t>لوقا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Traditional Arabic" panose="02020603050405020304" pitchFamily="18" charset="-78"/>
              <a:ea typeface="Accordance" panose="00000400000000000000" pitchFamily="2" charset="-78"/>
              <a:cs typeface="Traditional Arabic" panose="02020603050405020304" pitchFamily="18" charset="-78"/>
            </a:endParaRPr>
          </a:p>
        </p:txBody>
      </p:sp>
    </p:spTree>
    <p:extLst>
      <p:ext uri="{BB962C8B-B14F-4D97-AF65-F5344CB8AC3E}">
        <p14:creationId xmlns:p14="http://schemas.microsoft.com/office/powerpoint/2010/main" val="34969607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FB_10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1" name="Picture 2" descr="FB_19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5" name="Picture 2" descr="FB_20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3" descr="FB_29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06"/>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لوقا</a:t>
            </a:r>
            <a:r>
              <a:rPr lang="en-US" sz="8800" dirty="0">
                <a:latin typeface="Arial" charset="0"/>
                <a:ea typeface="Osaka" charset="0"/>
                <a:cs typeface="Arial" charset="0"/>
              </a:rPr>
              <a:t>  19 </a:t>
            </a:r>
          </a:p>
        </p:txBody>
      </p:sp>
    </p:spTree>
    <p:extLst>
      <p:ext uri="{BB962C8B-B14F-4D97-AF65-F5344CB8AC3E}">
        <p14:creationId xmlns:p14="http://schemas.microsoft.com/office/powerpoint/2010/main" val="24423845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rtl="1">
              <a:defRPr/>
            </a:pPr>
            <a:r>
              <a:rPr lang="ar-SA" sz="5400" b="1" dirty="0">
                <a:effectLst>
                  <a:glow rad="127000">
                    <a:schemeClr val="tx1"/>
                  </a:glow>
                </a:effectLst>
                <a:latin typeface="Traditional Arabic" panose="02020603050405020304" pitchFamily="18" charset="-78"/>
                <a:ea typeface="ＭＳ Ｐゴシック" charset="0"/>
                <a:cs typeface="Traditional Arabic" panose="02020603050405020304" pitchFamily="18" charset="-78"/>
              </a:rPr>
              <a:t>الدخول</a:t>
            </a:r>
            <a:r>
              <a:rPr lang="ar-JO" sz="5400" b="1" dirty="0">
                <a:effectLst>
                  <a:glow rad="127000">
                    <a:schemeClr val="tx1"/>
                  </a:glow>
                </a:effectLst>
                <a:latin typeface="Traditional Arabic" panose="02020603050405020304" pitchFamily="18" charset="-78"/>
                <a:ea typeface="ＭＳ Ｐゴシック" charset="0"/>
                <a:cs typeface="Traditional Arabic" panose="02020603050405020304" pitchFamily="18" charset="-78"/>
              </a:rPr>
              <a:t> ال</a:t>
            </a:r>
            <a:r>
              <a:rPr lang="ar-SA" sz="5400" b="1" dirty="0">
                <a:effectLst>
                  <a:glow rad="127000">
                    <a:schemeClr val="tx1"/>
                  </a:glow>
                </a:effectLst>
                <a:latin typeface="Traditional Arabic" panose="02020603050405020304" pitchFamily="18" charset="-78"/>
                <a:ea typeface="ＭＳ Ｐゴシック" charset="0"/>
                <a:cs typeface="Traditional Arabic" panose="02020603050405020304" pitchFamily="18" charset="-78"/>
              </a:rPr>
              <a:t>انتصار</a:t>
            </a:r>
            <a:r>
              <a:rPr lang="ar-JO" sz="5400" b="1" dirty="0">
                <a:effectLst>
                  <a:glow rad="127000">
                    <a:schemeClr val="tx1"/>
                  </a:glow>
                </a:effectLst>
                <a:latin typeface="Traditional Arabic" panose="02020603050405020304" pitchFamily="18" charset="-78"/>
                <a:ea typeface="ＭＳ Ｐゴシック" charset="0"/>
                <a:cs typeface="Traditional Arabic" panose="02020603050405020304" pitchFamily="18" charset="-78"/>
              </a:rPr>
              <a:t>يّ</a:t>
            </a:r>
            <a:endParaRPr lang="ar-SA" sz="5400" b="1" dirty="0">
              <a:effectLst>
                <a:glow rad="127000">
                  <a:schemeClr val="tx1"/>
                </a:glow>
              </a:effectLst>
              <a:latin typeface="Traditional Arabic" panose="02020603050405020304" pitchFamily="18" charset="-78"/>
              <a:ea typeface="ＭＳ Ｐゴシック" charset="0"/>
              <a:cs typeface="Traditional Arabic" panose="02020603050405020304" pitchFamily="18" charset="-78"/>
            </a:endParaRPr>
          </a:p>
        </p:txBody>
      </p:sp>
      <p:pic>
        <p:nvPicPr>
          <p:cNvPr id="5478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89" y="35"/>
            <a:ext cx="9172575" cy="460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6" descr="sf_triumphant_0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9890" name="Title 1"/>
          <p:cNvSpPr>
            <a:spLocks noGrp="1"/>
          </p:cNvSpPr>
          <p:nvPr>
            <p:ph type="ctrTitle"/>
          </p:nvPr>
        </p:nvSpPr>
        <p:spPr>
          <a:xfrm>
            <a:off x="755576" y="5877272"/>
            <a:ext cx="7772400" cy="648072"/>
          </a:xfrm>
          <a:solidFill>
            <a:srgbClr val="800000"/>
          </a:solidFill>
        </p:spPr>
        <p:txBody>
          <a:bodyPr/>
          <a:lstStyle/>
          <a:p>
            <a:pPr rtl="1" eaLnBrk="1" hangingPunct="1"/>
            <a:r>
              <a:rPr lang="ar-SA" sz="4800" dirty="0">
                <a:solidFill>
                  <a:schemeClr val="bg1"/>
                </a:solidFill>
                <a:latin typeface="Traditional Arabic" panose="02020603050405020304" pitchFamily="18" charset="-78"/>
                <a:cs typeface="Traditional Arabic" panose="02020603050405020304" pitchFamily="18" charset="-78"/>
              </a:rPr>
              <a:t>الدخول</a:t>
            </a:r>
            <a:r>
              <a:rPr lang="ar-JO" sz="4800" dirty="0">
                <a:solidFill>
                  <a:schemeClr val="bg1"/>
                </a:solidFill>
                <a:latin typeface="Traditional Arabic" panose="02020603050405020304" pitchFamily="18" charset="-78"/>
                <a:cs typeface="Traditional Arabic" panose="02020603050405020304" pitchFamily="18" charset="-78"/>
              </a:rPr>
              <a:t> ال</a:t>
            </a:r>
            <a:r>
              <a:rPr lang="ar-SA" sz="4800" dirty="0">
                <a:solidFill>
                  <a:schemeClr val="bg1"/>
                </a:solidFill>
                <a:latin typeface="Traditional Arabic" panose="02020603050405020304" pitchFamily="18" charset="-78"/>
                <a:cs typeface="Traditional Arabic" panose="02020603050405020304" pitchFamily="18" charset="-78"/>
              </a:rPr>
              <a:t>انتصار</a:t>
            </a:r>
            <a:r>
              <a:rPr lang="ar-JO" sz="4800" dirty="0">
                <a:solidFill>
                  <a:schemeClr val="bg1"/>
                </a:solidFill>
                <a:latin typeface="Traditional Arabic" panose="02020603050405020304" pitchFamily="18" charset="-78"/>
                <a:cs typeface="Traditional Arabic" panose="02020603050405020304" pitchFamily="18" charset="-78"/>
              </a:rPr>
              <a:t>يّ</a:t>
            </a:r>
            <a:endParaRPr lang="ar-SA" sz="4800" dirty="0">
              <a:solidFill>
                <a:schemeClr val="bg1"/>
              </a:solidFill>
              <a:latin typeface="Traditional Arabic" panose="02020603050405020304" pitchFamily="18" charset="-78"/>
              <a:cs typeface="Traditional Arabic" panose="02020603050405020304" pitchFamily="18" charset="-78"/>
            </a:endParaRPr>
          </a:p>
        </p:txBody>
      </p:sp>
      <p:sp>
        <p:nvSpPr>
          <p:cNvPr id="549891" name="Title 1"/>
          <p:cNvSpPr txBox="1">
            <a:spLocks/>
          </p:cNvSpPr>
          <p:nvPr/>
        </p:nvSpPr>
        <p:spPr bwMode="auto">
          <a:xfrm>
            <a:off x="767982" y="4797152"/>
            <a:ext cx="7772400" cy="6400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a:ln>
                  <a:noFill/>
                </a:ln>
                <a:solidFill>
                  <a:srgbClr val="800000"/>
                </a:solidFill>
                <a:effectLst/>
                <a:uLnTx/>
                <a:uFillTx/>
                <a:latin typeface="Traditional Arabic" panose="02020603050405020304" pitchFamily="18" charset="-78"/>
                <a:cs typeface="Traditional Arabic" panose="02020603050405020304" pitchFamily="18" charset="-78"/>
              </a:rPr>
              <a:t>مت</a:t>
            </a:r>
            <a:r>
              <a:rPr kumimoji="0" lang="ar-JO" sz="4400" b="0" i="0" u="none" strike="noStrike" kern="1200" cap="none" spc="0" normalizeH="0" baseline="0" noProof="0" dirty="0">
                <a:ln>
                  <a:noFill/>
                </a:ln>
                <a:solidFill>
                  <a:srgbClr val="800000"/>
                </a:solidFill>
                <a:effectLst/>
                <a:uLnTx/>
                <a:uFillTx/>
                <a:latin typeface="Traditional Arabic" panose="02020603050405020304" pitchFamily="18" charset="-78"/>
                <a:cs typeface="Traditional Arabic" panose="02020603050405020304" pitchFamily="18" charset="-78"/>
              </a:rPr>
              <a:t>َّ</a:t>
            </a:r>
            <a:r>
              <a:rPr kumimoji="0" lang="ar-SA" sz="4400" b="0" i="0" u="none" strike="noStrike" kern="1200" cap="none" spc="0" normalizeH="0" baseline="0" noProof="0" dirty="0">
                <a:ln>
                  <a:noFill/>
                </a:ln>
                <a:solidFill>
                  <a:srgbClr val="800000"/>
                </a:solidFill>
                <a:effectLst/>
                <a:uLnTx/>
                <a:uFillTx/>
                <a:latin typeface="Traditional Arabic" panose="02020603050405020304" pitchFamily="18" charset="-78"/>
                <a:cs typeface="Traditional Arabic" panose="02020603050405020304" pitchFamily="18" charset="-78"/>
              </a:rPr>
              <a:t>ى ٢١ : ٩</a:t>
            </a:r>
            <a:endParaRPr kumimoji="0" lang="en-US" sz="4400" b="0" i="0" u="none" strike="noStrike" kern="1200" cap="none" spc="0" normalizeH="0" baseline="0" noProof="0" dirty="0">
              <a:ln>
                <a:noFill/>
              </a:ln>
              <a:solidFill>
                <a:srgbClr val="800000"/>
              </a:solidFill>
              <a:effectLst/>
              <a:uLnTx/>
              <a:uFillTx/>
              <a:latin typeface="Traditional Arabic" panose="02020603050405020304" pitchFamily="18" charset="-78"/>
              <a:cs typeface="Traditional Arabic" panose="02020603050405020304" pitchFamily="18" charset="-78"/>
            </a:endParaRPr>
          </a:p>
        </p:txBody>
      </p:sp>
      <p:sp>
        <p:nvSpPr>
          <p:cNvPr id="6" name="Title 1">
            <a:extLst>
              <a:ext uri="{FF2B5EF4-FFF2-40B4-BE49-F238E27FC236}">
                <a16:creationId xmlns:a16="http://schemas.microsoft.com/office/drawing/2014/main" id="{C83953C3-92BB-884A-BD60-4909CF231F05}"/>
              </a:ext>
            </a:extLst>
          </p:cNvPr>
          <p:cNvSpPr txBox="1">
            <a:spLocks/>
          </p:cNvSpPr>
          <p:nvPr/>
        </p:nvSpPr>
        <p:spPr bwMode="auto">
          <a:xfrm>
            <a:off x="644352" y="1707456"/>
            <a:ext cx="7772400" cy="3089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defPPr>
              <a:defRPr lang="en-US"/>
            </a:defPPr>
            <a:lvl1pPr algn="ctr" defTabSz="457200" eaLnBrk="1" hangingPunct="1">
              <a:defRPr sz="3600">
                <a:solidFill>
                  <a:srgbClr val="800000"/>
                </a:solidFill>
                <a:latin typeface="Capitals" charset="0"/>
                <a:cs typeface="Capitals" charset="0"/>
              </a:defRPr>
            </a:lvl1pPr>
            <a:lvl2pPr marL="742950" indent="-285750" defTabSz="457200" eaLnBrk="0" hangingPunct="0"/>
            <a:lvl3pPr marL="1143000" indent="-228600" defTabSz="457200" eaLnBrk="0" hangingPunct="0"/>
            <a:lvl4pPr marL="1600200" indent="-228600" defTabSz="457200" eaLnBrk="0" hangingPunct="0"/>
            <a:lvl5pPr marL="2057400" indent="-228600" defTabSz="4572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800000"/>
                </a:solidFill>
                <a:effectLst/>
                <a:uLnTx/>
                <a:uFillTx/>
                <a:latin typeface="Traditional Arabic" panose="02020603050405020304" pitchFamily="18" charset="-78"/>
                <a:cs typeface="Traditional Arabic" panose="02020603050405020304" pitchFamily="18" charset="-78"/>
              </a:rPr>
              <a:t>٩ وَالْجُمُوعُ الَّذِينَ تَقَدَّمُوا وَالَّذِينَ تَبِعُوا كَانُوا يَصْرَخُونَ: «أُوصَنَّا لاِبْنِ دَاوُدَ! مُبَارَكٌ الآتِي بِاسْمِ الرَّبِّ! أُوصَنَّا فِي </a:t>
            </a:r>
            <a:r>
              <a:rPr kumimoji="0" lang="ar-SA" sz="4400" b="1" i="0" u="none" strike="noStrike" kern="1200" cap="none" spc="0" normalizeH="0" baseline="0" noProof="0" dirty="0" err="1">
                <a:ln>
                  <a:noFill/>
                </a:ln>
                <a:solidFill>
                  <a:srgbClr val="800000"/>
                </a:solidFill>
                <a:effectLst/>
                <a:uLnTx/>
                <a:uFillTx/>
                <a:latin typeface="Traditional Arabic" panose="02020603050405020304" pitchFamily="18" charset="-78"/>
                <a:cs typeface="Traditional Arabic" panose="02020603050405020304" pitchFamily="18" charset="-78"/>
              </a:rPr>
              <a:t>الأَعَالِي</a:t>
            </a:r>
            <a:r>
              <a:rPr kumimoji="0" lang="ar-SA" sz="4400" b="1" i="0" u="none" strike="noStrike" kern="1200" cap="none" spc="0" normalizeH="0" baseline="0" noProof="0" dirty="0">
                <a:ln>
                  <a:noFill/>
                </a:ln>
                <a:solidFill>
                  <a:srgbClr val="800000"/>
                </a:solidFill>
                <a:effectLst/>
                <a:uLnTx/>
                <a:uFillTx/>
                <a:latin typeface="Traditional Arabic" panose="02020603050405020304" pitchFamily="18" charset="-78"/>
                <a:cs typeface="Traditional Arabic" panose="02020603050405020304" pitchFamily="18" charset="-78"/>
              </a:rPr>
              <a:t>!». </a:t>
            </a:r>
          </a:p>
        </p:txBody>
      </p:sp>
    </p:spTree>
  </p:cSld>
  <p:clrMapOvr>
    <a:masterClrMapping/>
  </p:clrMapOvr>
  <p:transition spd="slow">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f_triumphant_03.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6089" name="Rectangle 9"/>
          <p:cNvSpPr>
            <a:spLocks noChangeArrowheads="1"/>
          </p:cNvSpPr>
          <p:nvPr/>
        </p:nvSpPr>
        <p:spPr bwMode="auto">
          <a:xfrm>
            <a:off x="89756" y="304130"/>
            <a:ext cx="8964488" cy="2484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p>
            <a:pPr marL="342781" marR="0" lvl="0" indent="-342781" algn="ctr" defTabSz="914400" rtl="0" eaLnBrk="1" fontAlgn="base" latinLnBrk="0" hangingPunct="1">
              <a:lnSpc>
                <a:spcPct val="10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"41وفيما هو يَقتَرِبُ نَظَرَ إلَى المدينةِ وبَكَى علَيها 42قائلًا: «إنَّكِ لو عَلِمتِ أنتِ أيضًا، حتَّى في </a:t>
            </a:r>
            <a:r>
              <a:rPr kumimoji="0" lang="ar-JO" sz="4000" b="1" i="0" u="none" strike="noStrike" kern="1200" cap="none" spc="0" normalizeH="0" baseline="0" noProof="0" dirty="0">
                <a:ln>
                  <a:noFill/>
                </a:ln>
                <a:solidFill>
                  <a:srgbClr val="FFFF00"/>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يومِكِ</a:t>
            </a:r>
            <a:r>
              <a:rPr kumimoji="0" lang="ar-JO" sz="40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4000" b="1" i="0" u="none" strike="noStrike" kern="1200" cap="none" spc="0" normalizeH="0" baseline="0" noProof="0" dirty="0">
                <a:ln>
                  <a:noFill/>
                </a:ln>
                <a:solidFill>
                  <a:srgbClr val="FFFF00"/>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هذا</a:t>
            </a:r>
            <a:r>
              <a:rPr kumimoji="0" lang="ar-JO" sz="40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 ما هو لسَلامِكِ! ولكن الآنَ قد أُخفيَ عن عَينَيكِ."</a:t>
            </a:r>
            <a:endParaRPr kumimoji="0" lang="en-US" sz="40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7041" name="Rectangle 2"/>
          <p:cNvSpPr>
            <a:spLocks noGrp="1" noChangeArrowheads="1"/>
          </p:cNvSpPr>
          <p:nvPr>
            <p:ph type="title"/>
          </p:nvPr>
        </p:nvSpPr>
        <p:spPr>
          <a:xfrm>
            <a:off x="323529" y="5517232"/>
            <a:ext cx="8244408" cy="1036638"/>
          </a:xfrm>
          <a:noFill/>
        </p:spPr>
        <p:txBody>
          <a:bodyPr/>
          <a:lstStyle/>
          <a:p>
            <a:pPr algn="r" rtl="1" eaLnBrk="1" hangingPunct="1"/>
            <a:r>
              <a:rPr lang="ar-JO" sz="4800" b="1" dirty="0">
                <a:solidFill>
                  <a:schemeClr val="bg1"/>
                </a:solidFill>
                <a:effectLst>
                  <a:glow rad="177800">
                    <a:schemeClr val="tx1"/>
                  </a:glow>
                </a:effectLst>
                <a:latin typeface="Traditional Arabic" panose="02020603050405020304" pitchFamily="18" charset="-78"/>
                <a:ea typeface="ＭＳ Ｐゴシック" charset="0"/>
                <a:cs typeface="Traditional Arabic" panose="02020603050405020304" pitchFamily="18" charset="-78"/>
              </a:rPr>
              <a:t>يومٌ يُنذِر بالسوء:</a:t>
            </a:r>
            <a:br>
              <a:rPr lang="ar-JO" sz="4800" b="1" dirty="0">
                <a:solidFill>
                  <a:schemeClr val="bg1"/>
                </a:solidFill>
                <a:effectLst>
                  <a:glow rad="177800">
                    <a:schemeClr val="tx1"/>
                  </a:glow>
                </a:effectLst>
                <a:latin typeface="Traditional Arabic" panose="02020603050405020304" pitchFamily="18" charset="-78"/>
                <a:ea typeface="ＭＳ Ｐゴシック" charset="0"/>
                <a:cs typeface="Traditional Arabic" panose="02020603050405020304" pitchFamily="18" charset="-78"/>
              </a:rPr>
            </a:br>
            <a:r>
              <a:rPr lang="ar-JO" sz="4800" b="1" dirty="0">
                <a:solidFill>
                  <a:schemeClr val="bg1"/>
                </a:solidFill>
                <a:effectLst>
                  <a:glow rad="177800">
                    <a:schemeClr val="tx1"/>
                  </a:glow>
                </a:effectLst>
                <a:latin typeface="Traditional Arabic" panose="02020603050405020304" pitchFamily="18" charset="-78"/>
                <a:ea typeface="ＭＳ Ｐゴシック" charset="0"/>
                <a:cs typeface="Traditional Arabic" panose="02020603050405020304" pitchFamily="18" charset="-78"/>
              </a:rPr>
              <a:t>لوقا 19: 41-42</a:t>
            </a:r>
            <a:endParaRPr lang="en-US" sz="4800" b="1" dirty="0">
              <a:solidFill>
                <a:schemeClr val="bg1"/>
              </a:solidFill>
              <a:effectLst>
                <a:glow rad="177800">
                  <a:schemeClr val="tx1"/>
                </a:glow>
              </a:effectLst>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42463298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f_triumphant_0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4570"/>
            <a:ext cx="9144000" cy="6858000"/>
          </a:xfrm>
          <a:prstGeom prst="rect">
            <a:avLst/>
          </a:prstGeom>
        </p:spPr>
      </p:pic>
      <p:sp>
        <p:nvSpPr>
          <p:cNvPr id="46089" name="Rectangle 9"/>
          <p:cNvSpPr>
            <a:spLocks noChangeArrowheads="1"/>
          </p:cNvSpPr>
          <p:nvPr/>
        </p:nvSpPr>
        <p:spPr bwMode="auto">
          <a:xfrm>
            <a:off x="467544" y="1070620"/>
            <a:ext cx="8208912" cy="4716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p>
            <a:pPr marL="342781" marR="0" lvl="0" indent="-342781" algn="ctr" defTabSz="914400" rtl="0" eaLnBrk="1" fontAlgn="base" latinLnBrk="0" hangingPunct="1">
              <a:lnSpc>
                <a:spcPct val="100000"/>
              </a:lnSpc>
              <a:spcBef>
                <a:spcPct val="2000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"43فإنَّهُ ستأتي أيّامٌ ويُحيطُ بكِ أعداؤُكِ بمِترَسَةٍ، ويُحدِقونَ بكِ ويُحاصِرونَكِ مِنْ كُلِّ جِهَةٍ، 44ويَهدِمونَكِ وبَنيكِ فيكِ، ولا يترُكونَ فيكِ حَجَرًا علَى حَجَرٍ، </a:t>
            </a:r>
            <a:r>
              <a:rPr kumimoji="0" lang="ar-JO" sz="4400" b="1" i="0" u="none" strike="noStrike" kern="1200" cap="none" spc="0" normalizeH="0" baseline="0" noProof="0" dirty="0">
                <a:ln>
                  <a:noFill/>
                </a:ln>
                <a:solidFill>
                  <a:srgbClr val="FFFF00"/>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لأنَّكِ لم تعرِفي زَمانَ افتِقادِكِ</a:t>
            </a:r>
            <a:r>
              <a:rPr kumimoji="0" lang="ar-JO" sz="44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a:t>
            </a:r>
            <a:endParaRPr kumimoji="0" lang="en-US" sz="44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7041" name="Rectangle 2"/>
          <p:cNvSpPr>
            <a:spLocks noGrp="1" noChangeArrowheads="1"/>
          </p:cNvSpPr>
          <p:nvPr>
            <p:ph type="title"/>
          </p:nvPr>
        </p:nvSpPr>
        <p:spPr>
          <a:xfrm>
            <a:off x="323529" y="5517232"/>
            <a:ext cx="8244408" cy="1036638"/>
          </a:xfrm>
          <a:noFill/>
        </p:spPr>
        <p:txBody>
          <a:bodyPr/>
          <a:lstStyle/>
          <a:p>
            <a:pPr algn="r" rtl="1" eaLnBrk="1" hangingPunct="1"/>
            <a:r>
              <a:rPr lang="ar-JO" sz="4800" b="1" dirty="0">
                <a:solidFill>
                  <a:schemeClr val="bg1"/>
                </a:solidFill>
                <a:effectLst>
                  <a:glow rad="177800">
                    <a:schemeClr val="tx1"/>
                  </a:glow>
                </a:effectLst>
                <a:latin typeface="Traditional Arabic" panose="02020603050405020304" pitchFamily="18" charset="-78"/>
                <a:ea typeface="ＭＳ Ｐゴシック" charset="0"/>
                <a:cs typeface="Traditional Arabic" panose="02020603050405020304" pitchFamily="18" charset="-78"/>
              </a:rPr>
              <a:t>يومٌ يُنذِر بالسوء:</a:t>
            </a:r>
            <a:br>
              <a:rPr lang="ar-JO" sz="4800" b="1" dirty="0">
                <a:solidFill>
                  <a:schemeClr val="bg1"/>
                </a:solidFill>
                <a:effectLst>
                  <a:glow rad="177800">
                    <a:schemeClr val="tx1"/>
                  </a:glow>
                </a:effectLst>
                <a:latin typeface="Traditional Arabic" panose="02020603050405020304" pitchFamily="18" charset="-78"/>
                <a:ea typeface="ＭＳ Ｐゴシック" charset="0"/>
                <a:cs typeface="Traditional Arabic" panose="02020603050405020304" pitchFamily="18" charset="-78"/>
              </a:rPr>
            </a:br>
            <a:r>
              <a:rPr lang="ar-JO" sz="4800" b="1" dirty="0">
                <a:solidFill>
                  <a:schemeClr val="bg1"/>
                </a:solidFill>
                <a:effectLst>
                  <a:glow rad="177800">
                    <a:schemeClr val="tx1"/>
                  </a:glow>
                </a:effectLst>
                <a:latin typeface="Traditional Arabic" panose="02020603050405020304" pitchFamily="18" charset="-78"/>
                <a:ea typeface="ＭＳ Ｐゴシック" charset="0"/>
                <a:cs typeface="Traditional Arabic" panose="02020603050405020304" pitchFamily="18" charset="-78"/>
              </a:rPr>
              <a:t>لوقا 19: 43-44</a:t>
            </a:r>
            <a:endParaRPr lang="en-US" sz="4800" b="1" dirty="0">
              <a:solidFill>
                <a:schemeClr val="bg1"/>
              </a:solidFill>
              <a:effectLst>
                <a:glow rad="177800">
                  <a:schemeClr val="tx1"/>
                </a:glow>
              </a:effectLst>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38378663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06"/>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لوقا</a:t>
            </a:r>
            <a:r>
              <a:rPr lang="ar-JO" sz="8800" dirty="0">
                <a:latin typeface="Arial" charset="0"/>
                <a:ea typeface="Osaka" charset="0"/>
                <a:cs typeface="Arial" charset="0"/>
              </a:rPr>
              <a:t> </a:t>
            </a:r>
            <a:r>
              <a:rPr lang="en-US" sz="8800" dirty="0">
                <a:latin typeface="Arial" charset="0"/>
                <a:ea typeface="Osaka" charset="0"/>
                <a:cs typeface="Arial" charset="0"/>
              </a:rPr>
              <a:t> 21</a:t>
            </a:r>
          </a:p>
        </p:txBody>
      </p:sp>
    </p:spTree>
    <p:extLst>
      <p:ext uri="{BB962C8B-B14F-4D97-AF65-F5344CB8AC3E}">
        <p14:creationId xmlns:p14="http://schemas.microsoft.com/office/powerpoint/2010/main" val="2107010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p>
        </p:txBody>
      </p:sp>
      <p:pic>
        <p:nvPicPr>
          <p:cNvPr id="22530" name="Picture 2" descr="Related image">
            <a:extLst>
              <a:ext uri="{FF2B5EF4-FFF2-40B4-BE49-F238E27FC236}">
                <a16:creationId xmlns:a16="http://schemas.microsoft.com/office/drawing/2014/main" id="{77F5184B-B5BC-8C4F-86D5-74B9969E6F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3075" y="0"/>
            <a:ext cx="56578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8798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bwMode="auto">
          <a:xfrm>
            <a:off x="-1" y="0"/>
            <a:ext cx="9158545" cy="7101408"/>
          </a:xfrm>
          <a:prstGeom prst="rect">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p:spPr>
        <p:txBody>
          <a:bodyPr lIns="91408" tIns="45704" rIns="91408" bIns="45704"/>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b="0" i="0" u="none" strike="noStrike" kern="1200" cap="none" spc="0" normalizeH="0" baseline="0" noProof="0">
              <a:ln>
                <a:noFill/>
              </a:ln>
              <a:solidFill>
                <a:srgbClr val="FFFFCC"/>
              </a:solidFill>
              <a:effectLst/>
              <a:uLnTx/>
              <a:uFillTx/>
              <a:latin typeface="Traditional Arabic" panose="02020603050405020304" pitchFamily="18" charset="-78"/>
              <a:ea typeface="ＭＳ Ｐゴシック" charset="-128"/>
              <a:cs typeface="Traditional Arabic" panose="02020603050405020304" pitchFamily="18" charset="-78"/>
            </a:endParaRPr>
          </a:p>
        </p:txBody>
      </p:sp>
      <p:sp>
        <p:nvSpPr>
          <p:cNvPr id="429058" name="Rectangle 4"/>
          <p:cNvSpPr>
            <a:spLocks noGrp="1" noChangeArrowheads="1"/>
          </p:cNvSpPr>
          <p:nvPr>
            <p:ph type="title" idx="4294967295"/>
          </p:nvPr>
        </p:nvSpPr>
        <p:spPr>
          <a:xfrm>
            <a:off x="533400" y="188640"/>
            <a:ext cx="7924800" cy="609600"/>
          </a:xfrm>
          <a:solidFill>
            <a:srgbClr val="000000"/>
          </a:solidFill>
        </p:spPr>
        <p:txBody>
          <a:bodyPr anchor="t"/>
          <a:lstStyle/>
          <a:p>
            <a:pPr rtl="1" eaLnBrk="1" hangingPunct="1"/>
            <a:r>
              <a:rPr lang="ar-JO" b="1" dirty="0">
                <a:latin typeface="Traditional Arabic" panose="02020603050405020304" pitchFamily="18" charset="-78"/>
                <a:cs typeface="Traditional Arabic" panose="02020603050405020304" pitchFamily="18" charset="-78"/>
              </a:rPr>
              <a:t>أزمنة الأمم (لوقا 21: 24)</a:t>
            </a:r>
            <a:endParaRPr lang="en-US" b="1" dirty="0">
              <a:latin typeface="Traditional Arabic" panose="02020603050405020304" pitchFamily="18" charset="-78"/>
              <a:cs typeface="Traditional Arabic" panose="02020603050405020304" pitchFamily="18" charset="-78"/>
            </a:endParaRPr>
          </a:p>
        </p:txBody>
      </p:sp>
      <p:sp>
        <p:nvSpPr>
          <p:cNvPr id="429059" name="Text Box 3"/>
          <p:cNvSpPr txBox="1">
            <a:spLocks noChangeArrowheads="1"/>
          </p:cNvSpPr>
          <p:nvPr/>
        </p:nvSpPr>
        <p:spPr bwMode="auto">
          <a:xfrm>
            <a:off x="8512279" y="5"/>
            <a:ext cx="646266"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Traditional Arabic" panose="02020603050405020304" pitchFamily="18" charset="-78"/>
                <a:cs typeface="Traditional Arabic" panose="02020603050405020304" pitchFamily="18" charset="-78"/>
              </a:rPr>
              <a:t>106</a:t>
            </a:r>
          </a:p>
        </p:txBody>
      </p:sp>
      <p:sp>
        <p:nvSpPr>
          <p:cNvPr id="429060" name="TextBox 5"/>
          <p:cNvSpPr txBox="1">
            <a:spLocks noChangeArrowheads="1"/>
          </p:cNvSpPr>
          <p:nvPr/>
        </p:nvSpPr>
        <p:spPr bwMode="auto">
          <a:xfrm>
            <a:off x="2592395" y="836712"/>
            <a:ext cx="4103687" cy="95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220011"/>
                </a:solidFill>
                <a:effectLst/>
                <a:uLnTx/>
                <a:uFillTx/>
                <a:latin typeface="Traditional Arabic" panose="02020603050405020304" pitchFamily="18" charset="-78"/>
                <a:cs typeface="Traditional Arabic" panose="02020603050405020304" pitchFamily="18" charset="-78"/>
              </a:rPr>
              <a:t>"أزمنة الأمم"</a:t>
            </a:r>
            <a:endParaRPr kumimoji="0" lang="en-US" altLang="ja-JP" sz="3200" b="1" i="0" u="none" strike="noStrike" kern="1200" cap="none" spc="0" normalizeH="0" baseline="0" noProof="0" dirty="0">
              <a:ln>
                <a:noFill/>
              </a:ln>
              <a:solidFill>
                <a:srgbClr val="220011"/>
              </a:solidFill>
              <a:effectLst/>
              <a:uLnTx/>
              <a:uFillTx/>
              <a:latin typeface="Traditional Arabic" panose="02020603050405020304" pitchFamily="18" charset="-78"/>
              <a:cs typeface="Traditional Arabic" panose="02020603050405020304" pitchFamily="18" charset="-78"/>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b="1" i="0" u="none" strike="noStrike" kern="1200" cap="none" spc="0" normalizeH="0" baseline="0" noProof="0" dirty="0">
                <a:ln>
                  <a:noFill/>
                </a:ln>
                <a:solidFill>
                  <a:srgbClr val="220011"/>
                </a:solidFill>
                <a:effectLst/>
                <a:uLnTx/>
                <a:uFillTx/>
                <a:latin typeface="Traditional Arabic" panose="02020603050405020304" pitchFamily="18" charset="-78"/>
                <a:cs typeface="Traditional Arabic" panose="02020603050405020304" pitchFamily="18" charset="-78"/>
              </a:rPr>
              <a:t>لوقا 21: 24</a:t>
            </a:r>
            <a:endParaRPr kumimoji="0" lang="en-US" b="1" i="0" u="none" strike="noStrike" kern="1200" cap="none" spc="0" normalizeH="0" baseline="0" noProof="0" dirty="0">
              <a:ln>
                <a:noFill/>
              </a:ln>
              <a:solidFill>
                <a:srgbClr val="220011"/>
              </a:solidFill>
              <a:effectLst/>
              <a:uLnTx/>
              <a:uFillTx/>
              <a:latin typeface="Traditional Arabic" panose="02020603050405020304" pitchFamily="18" charset="-78"/>
              <a:cs typeface="Traditional Arabic" panose="02020603050405020304" pitchFamily="18" charset="-78"/>
            </a:endParaRPr>
          </a:p>
        </p:txBody>
      </p:sp>
      <p:sp>
        <p:nvSpPr>
          <p:cNvPr id="7" name="TextBox 6"/>
          <p:cNvSpPr txBox="1"/>
          <p:nvPr/>
        </p:nvSpPr>
        <p:spPr>
          <a:xfrm>
            <a:off x="5634029" y="2401449"/>
            <a:ext cx="2232033" cy="1261852"/>
          </a:xfrm>
          <a:prstGeom prst="rect">
            <a:avLst/>
          </a:prstGeom>
          <a:noFill/>
        </p:spPr>
        <p:txBody>
          <a:bodyPr wrap="square"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rPr>
              <a:t>فترة الكنيسة</a:t>
            </a:r>
            <a:endParaRPr kumimoji="0" lang="en-US" sz="440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rPr>
              <a:t>أعمال الرسل 15: 14-18</a:t>
            </a:r>
            <a:endParaRPr kumimoji="0" lang="en-US" sz="160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endParaRPr>
          </a:p>
          <a:p>
            <a:pPr marL="0" marR="0" lvl="0" indent="0" algn="ctr" defTabSz="914400" rtl="1" eaLnBrk="0" fontAlgn="base" latinLnBrk="0" hangingPunct="0">
              <a:lnSpc>
                <a:spcPct val="100000"/>
              </a:lnSpc>
              <a:spcBef>
                <a:spcPct val="0"/>
              </a:spcBef>
              <a:spcAft>
                <a:spcPct val="0"/>
              </a:spcAft>
              <a:buClrTx/>
              <a:buSzTx/>
              <a:buFontTx/>
              <a:buNone/>
              <a:tabLst/>
              <a:defRPr/>
            </a:pPr>
            <a:r>
              <a:rPr lang="ar-JO" sz="1600" b="1" dirty="0">
                <a:solidFill>
                  <a:srgbClr val="220011"/>
                </a:solidFill>
                <a:latin typeface="Traditional Arabic" panose="02020603050405020304" pitchFamily="18" charset="-78"/>
                <a:ea typeface="ＭＳ Ｐゴシック" pitchFamily="34" charset="-128"/>
                <a:cs typeface="Traditional Arabic" panose="02020603050405020304" pitchFamily="18" charset="-78"/>
              </a:rPr>
              <a:t>رومية</a:t>
            </a:r>
            <a:r>
              <a:rPr kumimoji="0" lang="ar-JO" sz="160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rPr>
              <a:t> 11: 25</a:t>
            </a:r>
            <a:endParaRPr kumimoji="0" lang="en-US" sz="160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endParaRPr>
          </a:p>
        </p:txBody>
      </p:sp>
      <p:sp>
        <p:nvSpPr>
          <p:cNvPr id="429062" name="TextBox 7"/>
          <p:cNvSpPr txBox="1">
            <a:spLocks noChangeArrowheads="1"/>
          </p:cNvSpPr>
          <p:nvPr/>
        </p:nvSpPr>
        <p:spPr bwMode="auto">
          <a:xfrm>
            <a:off x="1979614" y="3708401"/>
            <a:ext cx="5329237" cy="5847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220011"/>
                </a:solidFill>
                <a:effectLst/>
                <a:uLnTx/>
                <a:uFillTx/>
                <a:latin typeface="Traditional Arabic" panose="02020603050405020304" pitchFamily="18" charset="-78"/>
                <a:cs typeface="Traditional Arabic" panose="02020603050405020304" pitchFamily="18" charset="-78"/>
              </a:rPr>
              <a:t>"بين أممٍ كثيرة"</a:t>
            </a:r>
            <a:endParaRPr kumimoji="0" lang="en-US" sz="3200" b="1" i="0" u="none" strike="noStrike" kern="1200" cap="none" spc="0" normalizeH="0" baseline="0" noProof="0" dirty="0">
              <a:ln>
                <a:noFill/>
              </a:ln>
              <a:solidFill>
                <a:srgbClr val="220011"/>
              </a:solidFill>
              <a:effectLst/>
              <a:uLnTx/>
              <a:uFillTx/>
              <a:latin typeface="Traditional Arabic" panose="02020603050405020304" pitchFamily="18" charset="-78"/>
              <a:cs typeface="Traditional Arabic" panose="02020603050405020304" pitchFamily="18" charset="-78"/>
            </a:endParaRPr>
          </a:p>
        </p:txBody>
      </p:sp>
      <p:sp>
        <p:nvSpPr>
          <p:cNvPr id="9" name="TextBox 8"/>
          <p:cNvSpPr txBox="1"/>
          <p:nvPr/>
        </p:nvSpPr>
        <p:spPr>
          <a:xfrm>
            <a:off x="107954" y="2303989"/>
            <a:ext cx="865188" cy="769409"/>
          </a:xfrm>
          <a:prstGeom prst="rect">
            <a:avLst/>
          </a:prstGeom>
          <a:noFill/>
        </p:spPr>
        <p:txBody>
          <a:bodyPr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rPr>
              <a:t>مملكة يهوذا</a:t>
            </a:r>
            <a:endParaRPr kumimoji="0" lang="en-US" sz="220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endParaRPr>
          </a:p>
        </p:txBody>
      </p:sp>
      <p:sp>
        <p:nvSpPr>
          <p:cNvPr id="11" name="TextBox 10"/>
          <p:cNvSpPr txBox="1"/>
          <p:nvPr/>
        </p:nvSpPr>
        <p:spPr>
          <a:xfrm>
            <a:off x="2682882" y="2441576"/>
            <a:ext cx="1439863" cy="707854"/>
          </a:xfrm>
          <a:prstGeom prst="rect">
            <a:avLst/>
          </a:prstGeom>
          <a:noFill/>
        </p:spPr>
        <p:txBody>
          <a:bodyPr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rPr>
              <a:t>الأربعة قرون ما بين العهدين</a:t>
            </a:r>
            <a:endParaRPr kumimoji="0" lang="en-US" sz="200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endParaRPr>
          </a:p>
        </p:txBody>
      </p:sp>
      <p:sp>
        <p:nvSpPr>
          <p:cNvPr id="429065" name="TextBox 11"/>
          <p:cNvSpPr txBox="1">
            <a:spLocks noChangeArrowheads="1"/>
          </p:cNvSpPr>
          <p:nvPr/>
        </p:nvSpPr>
        <p:spPr bwMode="auto">
          <a:xfrm>
            <a:off x="8100392" y="2492375"/>
            <a:ext cx="1084157" cy="140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ja-JP" sz="2200" b="1" i="0" u="none" strike="noStrike" kern="1200" cap="none" spc="0" normalizeH="0" baseline="0" noProof="0" dirty="0">
                <a:ln>
                  <a:noFill/>
                </a:ln>
                <a:solidFill>
                  <a:srgbClr val="220011"/>
                </a:solidFill>
                <a:effectLst/>
                <a:uLnTx/>
                <a:uFillTx/>
                <a:latin typeface="Traditional Arabic" panose="02020603050405020304" pitchFamily="18" charset="-78"/>
                <a:cs typeface="Traditional Arabic" panose="02020603050405020304" pitchFamily="18" charset="-78"/>
              </a:rPr>
              <a:t>"كرسيُّ الرب"</a:t>
            </a:r>
            <a:endParaRPr kumimoji="0" lang="en-US" altLang="ja-JP" sz="2200" b="1" i="0" u="none" strike="noStrike" kern="1200" cap="none" spc="0" normalizeH="0" baseline="0" noProof="0" dirty="0">
              <a:ln>
                <a:noFill/>
              </a:ln>
              <a:solidFill>
                <a:srgbClr val="220011"/>
              </a:solidFill>
              <a:effectLst/>
              <a:uLnTx/>
              <a:uFillTx/>
              <a:latin typeface="Traditional Arabic" panose="02020603050405020304" pitchFamily="18" charset="-78"/>
              <a:cs typeface="Traditional Arabic" panose="02020603050405020304" pitchFamily="18" charset="-78"/>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220011"/>
                </a:solidFill>
                <a:effectLst/>
                <a:uLnTx/>
                <a:uFillTx/>
                <a:latin typeface="Traditional Arabic" panose="02020603050405020304" pitchFamily="18" charset="-78"/>
                <a:cs typeface="Traditional Arabic" panose="02020603050405020304" pitchFamily="18" charset="-78"/>
              </a:rPr>
              <a:t>إرميا 3: 17</a:t>
            </a:r>
            <a:endParaRPr kumimoji="0" lang="en-US" sz="1600" b="1" i="0" u="none" strike="noStrike" kern="1200" cap="none" spc="0" normalizeH="0" baseline="0" noProof="0" dirty="0">
              <a:ln>
                <a:noFill/>
              </a:ln>
              <a:solidFill>
                <a:srgbClr val="220011"/>
              </a:solidFill>
              <a:effectLst/>
              <a:uLnTx/>
              <a:uFillTx/>
              <a:latin typeface="Traditional Arabic" panose="02020603050405020304" pitchFamily="18" charset="-78"/>
              <a:cs typeface="Traditional Arabic" panose="02020603050405020304" pitchFamily="18" charset="-78"/>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Traditional Arabic" panose="02020603050405020304" pitchFamily="18" charset="-78"/>
                <a:cs typeface="Traditional Arabic" panose="02020603050405020304" pitchFamily="18" charset="-78"/>
              </a:rPr>
              <a:t>إشعياء 62: 6-7</a:t>
            </a:r>
            <a:endParaRPr kumimoji="0" lang="en-US" sz="1400" b="1" i="0" u="none" strike="noStrike" kern="1200" cap="none" spc="0" normalizeH="0" baseline="0" noProof="0" dirty="0">
              <a:ln>
                <a:noFill/>
              </a:ln>
              <a:solidFill>
                <a:srgbClr val="220011"/>
              </a:solidFill>
              <a:effectLst/>
              <a:uLnTx/>
              <a:uFillTx/>
              <a:latin typeface="Traditional Arabic" panose="02020603050405020304" pitchFamily="18" charset="-78"/>
              <a:cs typeface="Traditional Arabic" panose="02020603050405020304" pitchFamily="18" charset="-78"/>
            </a:endParaRPr>
          </a:p>
        </p:txBody>
      </p:sp>
      <p:sp>
        <p:nvSpPr>
          <p:cNvPr id="13" name="TextBox 12"/>
          <p:cNvSpPr txBox="1"/>
          <p:nvPr/>
        </p:nvSpPr>
        <p:spPr>
          <a:xfrm>
            <a:off x="4108450" y="4171950"/>
            <a:ext cx="1957388" cy="1600406"/>
          </a:xfrm>
          <a:prstGeom prst="rect">
            <a:avLst/>
          </a:prstGeom>
          <a:noFill/>
        </p:spPr>
        <p:txBody>
          <a:bodyPr lIns="91408" tIns="45704" rIns="91408" bIns="45704">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rPr>
              <a:t>حزقيال 6: 8</a:t>
            </a:r>
            <a:endParaRPr kumimoji="0" lang="en-US" sz="140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rPr>
              <a:t>هوشع 3: 4-5</a:t>
            </a:r>
            <a:endParaRPr kumimoji="0" lang="en-US" sz="140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rPr>
              <a:t>هوشع 8: 8</a:t>
            </a:r>
            <a:endParaRPr kumimoji="0" lang="en-US" sz="140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rPr>
              <a:t>عاموس 9: 8-9</a:t>
            </a:r>
            <a:endParaRPr kumimoji="0" lang="en-US" sz="140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rPr>
              <a:t>إرميا 31: 35-37</a:t>
            </a:r>
            <a:endParaRPr kumimoji="0" lang="en-US" sz="140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rPr>
              <a:t>إرميا 46: 27-28</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rPr>
              <a:t>إرميا 51: 5</a:t>
            </a:r>
            <a:endParaRPr kumimoji="0" lang="en-US" sz="140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endParaRPr>
          </a:p>
        </p:txBody>
      </p:sp>
      <p:sp>
        <p:nvSpPr>
          <p:cNvPr id="429067" name="TextBox 13"/>
          <p:cNvSpPr txBox="1">
            <a:spLocks noChangeArrowheads="1"/>
          </p:cNvSpPr>
          <p:nvPr/>
        </p:nvSpPr>
        <p:spPr bwMode="auto">
          <a:xfrm>
            <a:off x="6516216" y="4149080"/>
            <a:ext cx="2609850" cy="17742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ja-JP" sz="1600" b="1" i="0" u="none" strike="noStrike" kern="1200" cap="none" spc="0" normalizeH="0" baseline="0" noProof="0" dirty="0">
                <a:ln>
                  <a:noFill/>
                </a:ln>
                <a:solidFill>
                  <a:srgbClr val="220011"/>
                </a:solidFill>
                <a:effectLst/>
                <a:uLnTx/>
                <a:uFillTx/>
                <a:latin typeface="Traditional Arabic" panose="02020603050405020304" pitchFamily="18" charset="-78"/>
                <a:cs typeface="Traditional Arabic" panose="02020603050405020304" pitchFamily="18" charset="-78"/>
              </a:rPr>
              <a:t>"</a:t>
            </a:r>
            <a:r>
              <a:rPr lang="ar-JO" sz="1600" b="1" i="0" dirty="0">
                <a:solidFill>
                  <a:srgbClr val="121212"/>
                </a:solidFill>
                <a:effectLst/>
                <a:latin typeface="Traditional Arabic" panose="02020603050405020304" pitchFamily="18" charset="-78"/>
                <a:cs typeface="Traditional Arabic" panose="02020603050405020304" pitchFamily="18" charset="-78"/>
              </a:rPr>
              <a:t>أُقيمُ الكلِمَةَ الصّالِحَةَ الّتي تكلَّمتُ بها إلَى بَيتِ إسرائيلَ وإلَى بَيتِ يَهوذا</a:t>
            </a:r>
            <a:r>
              <a:rPr kumimoji="0" lang="ar-JO" altLang="ja-JP" sz="1600" b="1" i="0" u="none" strike="noStrike" kern="1200" cap="none" spc="0" normalizeH="0" baseline="0" noProof="0" dirty="0">
                <a:ln>
                  <a:noFill/>
                </a:ln>
                <a:solidFill>
                  <a:srgbClr val="220011"/>
                </a:solidFill>
                <a:effectLst/>
                <a:uLnTx/>
                <a:uFillTx/>
                <a:latin typeface="Traditional Arabic" panose="02020603050405020304" pitchFamily="18" charset="-78"/>
                <a:cs typeface="Traditional Arabic" panose="02020603050405020304" pitchFamily="18" charset="-78"/>
              </a:rPr>
              <a:t>"</a:t>
            </a:r>
            <a:endParaRPr kumimoji="0" lang="en-US" altLang="ja-JP" sz="1600" b="1" i="0" u="none" strike="noStrike" kern="1200" cap="none" spc="0" normalizeH="0" baseline="0" noProof="0" dirty="0">
              <a:ln>
                <a:noFill/>
              </a:ln>
              <a:solidFill>
                <a:srgbClr val="220011"/>
              </a:solidFill>
              <a:effectLst/>
              <a:uLnTx/>
              <a:uFillTx/>
              <a:latin typeface="Traditional Arabic" panose="02020603050405020304" pitchFamily="18" charset="-78"/>
              <a:cs typeface="Traditional Arabic" panose="02020603050405020304" pitchFamily="18" charset="-78"/>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Traditional Arabic" panose="02020603050405020304" pitchFamily="18" charset="-78"/>
                <a:cs typeface="Traditional Arabic" panose="02020603050405020304" pitchFamily="18" charset="-78"/>
              </a:rPr>
              <a:t>إرميا 33: 7-14</a:t>
            </a:r>
            <a:endParaRPr kumimoji="0" lang="en-US" sz="1400" b="1" i="0" u="none" strike="noStrike" kern="1200" cap="none" spc="0" normalizeH="0" baseline="0" noProof="0" dirty="0">
              <a:ln>
                <a:noFill/>
              </a:ln>
              <a:solidFill>
                <a:srgbClr val="220011"/>
              </a:solidFill>
              <a:effectLst/>
              <a:uLnTx/>
              <a:uFillTx/>
              <a:latin typeface="Traditional Arabic" panose="02020603050405020304" pitchFamily="18" charset="-78"/>
              <a:cs typeface="Traditional Arabic" panose="02020603050405020304" pitchFamily="18" charset="-78"/>
            </a:endParaRP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220011"/>
              </a:solidFill>
              <a:effectLst/>
              <a:uLnTx/>
              <a:uFillTx/>
              <a:latin typeface="Traditional Arabic" panose="02020603050405020304" pitchFamily="18" charset="-78"/>
              <a:cs typeface="Traditional Arabic" panose="02020603050405020304" pitchFamily="18" charset="-78"/>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Traditional Arabic" panose="02020603050405020304" pitchFamily="18" charset="-78"/>
                <a:cs typeface="Traditional Arabic" panose="02020603050405020304" pitchFamily="18" charset="-78"/>
              </a:rPr>
              <a:t>إشعياء 4: 2-6</a:t>
            </a:r>
            <a:endParaRPr kumimoji="0" lang="en-US" sz="1400" b="1" i="0" u="none" strike="noStrike" kern="1200" cap="none" spc="0" normalizeH="0" baseline="0" noProof="0" dirty="0">
              <a:ln>
                <a:noFill/>
              </a:ln>
              <a:solidFill>
                <a:srgbClr val="220011"/>
              </a:solidFill>
              <a:effectLst/>
              <a:uLnTx/>
              <a:uFillTx/>
              <a:latin typeface="Traditional Arabic" panose="02020603050405020304" pitchFamily="18" charset="-78"/>
              <a:cs typeface="Traditional Arabic" panose="02020603050405020304" pitchFamily="18" charset="-78"/>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Traditional Arabic" panose="02020603050405020304" pitchFamily="18" charset="-78"/>
                <a:cs typeface="Traditional Arabic" panose="02020603050405020304" pitchFamily="18" charset="-78"/>
              </a:rPr>
              <a:t>حزقيال 43: 1-9</a:t>
            </a:r>
            <a:endParaRPr kumimoji="0" lang="en-US" sz="1400" b="1" i="0" u="none" strike="noStrike" kern="1200" cap="none" spc="0" normalizeH="0" baseline="0" noProof="0" dirty="0">
              <a:ln>
                <a:noFill/>
              </a:ln>
              <a:solidFill>
                <a:srgbClr val="220011"/>
              </a:solidFill>
              <a:effectLst/>
              <a:uLnTx/>
              <a:uFillTx/>
              <a:latin typeface="Traditional Arabic" panose="02020603050405020304" pitchFamily="18" charset="-78"/>
              <a:cs typeface="Traditional Arabic" panose="02020603050405020304" pitchFamily="18" charset="-78"/>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Traditional Arabic" panose="02020603050405020304" pitchFamily="18" charset="-78"/>
                <a:cs typeface="Traditional Arabic" panose="02020603050405020304" pitchFamily="18" charset="-78"/>
              </a:rPr>
              <a:t>زكريا 2: 10-13</a:t>
            </a:r>
            <a:endParaRPr kumimoji="0" lang="en-US" sz="1400" b="1" i="0" u="none" strike="noStrike" kern="1200" cap="none" spc="0" normalizeH="0" baseline="0" noProof="0" dirty="0">
              <a:ln>
                <a:noFill/>
              </a:ln>
              <a:solidFill>
                <a:srgbClr val="220011"/>
              </a:solidFill>
              <a:effectLst/>
              <a:uLnTx/>
              <a:uFillTx/>
              <a:latin typeface="Traditional Arabic" panose="02020603050405020304" pitchFamily="18" charset="-78"/>
              <a:cs typeface="Traditional Arabic" panose="02020603050405020304" pitchFamily="18" charset="-78"/>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Traditional Arabic" panose="02020603050405020304" pitchFamily="18" charset="-78"/>
                <a:cs typeface="Traditional Arabic" panose="02020603050405020304" pitchFamily="18" charset="-78"/>
              </a:rPr>
              <a:t>زكريا 8: 1-8</a:t>
            </a:r>
            <a:endParaRPr kumimoji="0" lang="en-US" sz="1400" b="1" i="0" u="none" strike="noStrike" kern="1200" cap="none" spc="0" normalizeH="0" baseline="0" noProof="0" dirty="0">
              <a:ln>
                <a:noFill/>
              </a:ln>
              <a:solidFill>
                <a:srgbClr val="220011"/>
              </a:solidFill>
              <a:effectLst/>
              <a:uLnTx/>
              <a:uFillTx/>
              <a:latin typeface="Traditional Arabic" panose="02020603050405020304" pitchFamily="18" charset="-78"/>
              <a:cs typeface="Traditional Arabic" panose="02020603050405020304" pitchFamily="18" charset="-78"/>
            </a:endParaRPr>
          </a:p>
        </p:txBody>
      </p:sp>
      <p:sp>
        <p:nvSpPr>
          <p:cNvPr id="429068" name="TextBox 14"/>
          <p:cNvSpPr txBox="1">
            <a:spLocks noChangeArrowheads="1"/>
          </p:cNvSpPr>
          <p:nvPr/>
        </p:nvSpPr>
        <p:spPr bwMode="auto">
          <a:xfrm>
            <a:off x="162399" y="4171949"/>
            <a:ext cx="2830511" cy="2160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ja-JP" sz="1600" b="1" i="0" u="none" strike="noStrike" kern="1200" cap="none" spc="0" normalizeH="0" baseline="0" noProof="0" dirty="0">
                <a:ln>
                  <a:noFill/>
                </a:ln>
                <a:solidFill>
                  <a:srgbClr val="220011"/>
                </a:solidFill>
                <a:effectLst/>
                <a:uLnTx/>
                <a:uFillTx/>
                <a:latin typeface="Traditional Arabic" panose="02020603050405020304" pitchFamily="18" charset="-78"/>
                <a:cs typeface="Traditional Arabic" panose="02020603050405020304" pitchFamily="18" charset="-78"/>
              </a:rPr>
              <a:t>"</a:t>
            </a:r>
            <a:r>
              <a:rPr lang="ar-JO" sz="1600" b="1" i="0" dirty="0">
                <a:solidFill>
                  <a:srgbClr val="121212"/>
                </a:solidFill>
                <a:effectLst/>
                <a:latin typeface="Traditional Arabic" panose="02020603050405020304" pitchFamily="18" charset="-78"/>
                <a:cs typeface="Traditional Arabic" panose="02020603050405020304" pitchFamily="18" charset="-78"/>
              </a:rPr>
              <a:t> غَرَبَتْ شَمسُها إذ بَعدُ نهارٌ</a:t>
            </a:r>
            <a:r>
              <a:rPr kumimoji="0" lang="ar-JO" altLang="ja-JP" sz="1600" b="1" i="0" u="none" strike="noStrike" kern="1200" cap="none" spc="0" normalizeH="0" baseline="0" noProof="0" dirty="0">
                <a:ln>
                  <a:noFill/>
                </a:ln>
                <a:solidFill>
                  <a:srgbClr val="220011"/>
                </a:solidFill>
                <a:effectLst/>
                <a:uLnTx/>
                <a:uFillTx/>
                <a:latin typeface="Traditional Arabic" panose="02020603050405020304" pitchFamily="18" charset="-78"/>
                <a:cs typeface="Traditional Arabic" panose="02020603050405020304" pitchFamily="18" charset="-78"/>
              </a:rPr>
              <a:t>"</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ja-JP" sz="1400" b="1" i="0" u="none" strike="noStrike" kern="1200" cap="none" spc="0" normalizeH="0" baseline="0" noProof="0" dirty="0">
                <a:ln>
                  <a:noFill/>
                </a:ln>
                <a:solidFill>
                  <a:srgbClr val="220011"/>
                </a:solidFill>
                <a:effectLst/>
                <a:uLnTx/>
                <a:uFillTx/>
                <a:latin typeface="Traditional Arabic" panose="02020603050405020304" pitchFamily="18" charset="-78"/>
                <a:cs typeface="Traditional Arabic" panose="02020603050405020304" pitchFamily="18" charset="-78"/>
              </a:rPr>
              <a:t>إرميا 15: 9</a:t>
            </a:r>
            <a:endParaRPr kumimoji="0" lang="en-US" altLang="ja-JP" sz="1400" b="1" i="0" u="none" strike="noStrike" kern="1200" cap="none" spc="0" normalizeH="0" baseline="0" noProof="0" dirty="0">
              <a:ln>
                <a:noFill/>
              </a:ln>
              <a:solidFill>
                <a:srgbClr val="220011"/>
              </a:solidFill>
              <a:effectLst/>
              <a:uLnTx/>
              <a:uFillTx/>
              <a:latin typeface="Traditional Arabic" panose="02020603050405020304" pitchFamily="18" charset="-78"/>
              <a:cs typeface="Traditional Arabic" panose="02020603050405020304" pitchFamily="18" charset="-78"/>
            </a:endParaRP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220011"/>
              </a:solidFill>
              <a:effectLst/>
              <a:uLnTx/>
              <a:uFillTx/>
              <a:latin typeface="Traditional Arabic" panose="02020603050405020304" pitchFamily="18" charset="-78"/>
              <a:cs typeface="Traditional Arabic" panose="02020603050405020304" pitchFamily="18" charset="-78"/>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ja-JP" sz="1600" b="1" i="0" u="none" strike="noStrike" kern="1200" cap="none" spc="0" normalizeH="0" baseline="0" noProof="0" dirty="0">
                <a:ln>
                  <a:noFill/>
                </a:ln>
                <a:solidFill>
                  <a:srgbClr val="220011"/>
                </a:solidFill>
                <a:effectLst/>
                <a:uLnTx/>
                <a:uFillTx/>
                <a:latin typeface="Traditional Arabic" panose="02020603050405020304" pitchFamily="18" charset="-78"/>
                <a:cs typeface="Traditional Arabic" panose="02020603050405020304" pitchFamily="18" charset="-78"/>
              </a:rPr>
              <a:t>"</a:t>
            </a:r>
            <a:r>
              <a:rPr lang="ar-JO" sz="1700" b="1" i="0" dirty="0">
                <a:solidFill>
                  <a:srgbClr val="121212"/>
                </a:solidFill>
                <a:effectLst/>
                <a:latin typeface="Traditional Arabic" panose="02020603050405020304" pitchFamily="18" charset="-78"/>
                <a:cs typeface="Traditional Arabic" panose="02020603050405020304" pitchFamily="18" charset="-78"/>
              </a:rPr>
              <a:t>مِنْ أجلِ أنهُم ترَكوا عَهدَ الرَّبِّ</a:t>
            </a:r>
            <a:r>
              <a:rPr kumimoji="0" lang="ar-JO" altLang="ja-JP" sz="1600" b="1" i="0" u="none" strike="noStrike" kern="1200" cap="none" spc="0" normalizeH="0" baseline="0" noProof="0" dirty="0">
                <a:ln>
                  <a:noFill/>
                </a:ln>
                <a:solidFill>
                  <a:srgbClr val="220011"/>
                </a:solidFill>
                <a:effectLst/>
                <a:uLnTx/>
                <a:uFillTx/>
                <a:latin typeface="Traditional Arabic" panose="02020603050405020304" pitchFamily="18" charset="-78"/>
                <a:cs typeface="Traditional Arabic" panose="02020603050405020304" pitchFamily="18" charset="-78"/>
              </a:rPr>
              <a:t>"</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ja-JP" sz="1600" b="1" i="0" u="none" strike="noStrike" kern="1200" cap="none" spc="0" normalizeH="0" baseline="0" noProof="0" dirty="0">
                <a:ln>
                  <a:noFill/>
                </a:ln>
                <a:solidFill>
                  <a:srgbClr val="220011"/>
                </a:solidFill>
                <a:effectLst/>
                <a:uLnTx/>
                <a:uFillTx/>
                <a:latin typeface="Traditional Arabic" panose="02020603050405020304" pitchFamily="18" charset="-78"/>
                <a:cs typeface="Traditional Arabic" panose="02020603050405020304" pitchFamily="18" charset="-78"/>
              </a:rPr>
              <a:t>إرميا 22: 8-9</a:t>
            </a:r>
            <a:endParaRPr kumimoji="0" lang="en-US" altLang="ja-JP" sz="1600" b="1" i="0" u="none" strike="noStrike" kern="1200" cap="none" spc="0" normalizeH="0" baseline="0" noProof="0" dirty="0">
              <a:ln>
                <a:noFill/>
              </a:ln>
              <a:solidFill>
                <a:srgbClr val="220011"/>
              </a:solidFill>
              <a:effectLst/>
              <a:uLnTx/>
              <a:uFillTx/>
              <a:latin typeface="Traditional Arabic" panose="02020603050405020304" pitchFamily="18" charset="-78"/>
              <a:cs typeface="Traditional Arabic" panose="02020603050405020304" pitchFamily="18" charset="-78"/>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Traditional Arabic" panose="02020603050405020304" pitchFamily="18" charset="-78"/>
                <a:cs typeface="Traditional Arabic" panose="02020603050405020304" pitchFamily="18" charset="-78"/>
              </a:rPr>
              <a:t>2 أخبار الأيام 25: 8-12</a:t>
            </a:r>
            <a:endParaRPr kumimoji="0" lang="en-US" sz="1400" b="1" i="0" u="none" strike="noStrike" kern="1200" cap="none" spc="0" normalizeH="0" baseline="0" noProof="0" dirty="0">
              <a:ln>
                <a:noFill/>
              </a:ln>
              <a:solidFill>
                <a:srgbClr val="220011"/>
              </a:solidFill>
              <a:effectLst/>
              <a:uLnTx/>
              <a:uFillTx/>
              <a:latin typeface="Traditional Arabic" panose="02020603050405020304" pitchFamily="18" charset="-78"/>
              <a:cs typeface="Traditional Arabic" panose="02020603050405020304" pitchFamily="18" charset="-78"/>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Traditional Arabic" panose="02020603050405020304" pitchFamily="18" charset="-78"/>
                <a:cs typeface="Traditional Arabic" panose="02020603050405020304" pitchFamily="18" charset="-78"/>
              </a:rPr>
              <a:t>إرميا 15: 4؛ 22: 29-30؛ 30: 24</a:t>
            </a:r>
            <a:endParaRPr kumimoji="0" lang="en-US" sz="1400" b="1" i="0" u="none" strike="noStrike" kern="1200" cap="none" spc="0" normalizeH="0" baseline="0" noProof="0" dirty="0">
              <a:ln>
                <a:noFill/>
              </a:ln>
              <a:solidFill>
                <a:srgbClr val="220011"/>
              </a:solidFill>
              <a:effectLst/>
              <a:uLnTx/>
              <a:uFillTx/>
              <a:latin typeface="Traditional Arabic" panose="02020603050405020304" pitchFamily="18" charset="-78"/>
              <a:cs typeface="Traditional Arabic" panose="02020603050405020304" pitchFamily="18" charset="-78"/>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220011"/>
                </a:solidFill>
                <a:effectLst/>
                <a:uLnTx/>
                <a:uFillTx/>
                <a:latin typeface="Traditional Arabic" panose="02020603050405020304" pitchFamily="18" charset="-78"/>
                <a:cs typeface="Traditional Arabic" panose="02020603050405020304" pitchFamily="18" charset="-78"/>
              </a:rPr>
              <a:t>حزقيال 10: 4، 28؛ 11: 22-25؛ 14: 22-23</a:t>
            </a:r>
            <a:endParaRPr kumimoji="0" lang="en-US" sz="1400" b="1" i="0" u="none" strike="noStrike" kern="1200" cap="none" spc="0" normalizeH="0" baseline="0" noProof="0" dirty="0">
              <a:ln>
                <a:noFill/>
              </a:ln>
              <a:solidFill>
                <a:srgbClr val="220011"/>
              </a:solidFill>
              <a:effectLst/>
              <a:uLnTx/>
              <a:uFillTx/>
              <a:latin typeface="Traditional Arabic" panose="02020603050405020304" pitchFamily="18" charset="-78"/>
              <a:cs typeface="Traditional Arabic" panose="02020603050405020304" pitchFamily="18" charset="-78"/>
            </a:endParaRPr>
          </a:p>
        </p:txBody>
      </p:sp>
      <p:sp>
        <p:nvSpPr>
          <p:cNvPr id="18" name="TextBox 17"/>
          <p:cNvSpPr txBox="1"/>
          <p:nvPr/>
        </p:nvSpPr>
        <p:spPr>
          <a:xfrm>
            <a:off x="3026026" y="3122613"/>
            <a:ext cx="1096719" cy="369300"/>
          </a:xfrm>
          <a:prstGeom prst="rect">
            <a:avLst/>
          </a:prstGeom>
          <a:noFill/>
        </p:spPr>
        <p:txBody>
          <a:bodyPr wrap="square"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rPr>
              <a:t>الإغريق/اليونان</a:t>
            </a:r>
            <a:endParaRPr kumimoji="0" lang="en-US" sz="180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endParaRPr>
          </a:p>
        </p:txBody>
      </p:sp>
      <p:sp>
        <p:nvSpPr>
          <p:cNvPr id="19" name="TextBox 18"/>
          <p:cNvSpPr txBox="1"/>
          <p:nvPr/>
        </p:nvSpPr>
        <p:spPr>
          <a:xfrm>
            <a:off x="4338638" y="2790832"/>
            <a:ext cx="865187" cy="400077"/>
          </a:xfrm>
          <a:prstGeom prst="rect">
            <a:avLst/>
          </a:prstGeom>
          <a:noFill/>
        </p:spPr>
        <p:txBody>
          <a:bodyPr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rPr>
              <a:t>70م</a:t>
            </a:r>
            <a:endParaRPr kumimoji="0" lang="en-US" sz="200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endParaRPr>
          </a:p>
        </p:txBody>
      </p:sp>
      <p:sp>
        <p:nvSpPr>
          <p:cNvPr id="20" name="TextBox 19"/>
          <p:cNvSpPr txBox="1"/>
          <p:nvPr/>
        </p:nvSpPr>
        <p:spPr>
          <a:xfrm>
            <a:off x="1240632" y="3429000"/>
            <a:ext cx="865188" cy="338522"/>
          </a:xfrm>
          <a:prstGeom prst="rect">
            <a:avLst/>
          </a:prstGeom>
          <a:noFill/>
        </p:spPr>
        <p:txBody>
          <a:bodyPr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rPr>
              <a:t>538 ق.م.</a:t>
            </a:r>
            <a:endParaRPr kumimoji="0" lang="en-US" sz="160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endParaRPr>
          </a:p>
        </p:txBody>
      </p:sp>
      <p:sp>
        <p:nvSpPr>
          <p:cNvPr id="21" name="TextBox 20"/>
          <p:cNvSpPr txBox="1"/>
          <p:nvPr/>
        </p:nvSpPr>
        <p:spPr>
          <a:xfrm>
            <a:off x="2393951" y="3381382"/>
            <a:ext cx="865188" cy="338522"/>
          </a:xfrm>
          <a:prstGeom prst="rect">
            <a:avLst/>
          </a:prstGeom>
          <a:noFill/>
        </p:spPr>
        <p:txBody>
          <a:bodyPr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rPr>
              <a:t>333 ق.م.</a:t>
            </a:r>
            <a:endParaRPr kumimoji="0" lang="en-US" sz="160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endParaRPr>
          </a:p>
        </p:txBody>
      </p:sp>
      <p:sp>
        <p:nvSpPr>
          <p:cNvPr id="22" name="TextBox 21"/>
          <p:cNvSpPr txBox="1"/>
          <p:nvPr/>
        </p:nvSpPr>
        <p:spPr>
          <a:xfrm>
            <a:off x="3635896" y="3381382"/>
            <a:ext cx="865188" cy="338522"/>
          </a:xfrm>
          <a:prstGeom prst="rect">
            <a:avLst/>
          </a:prstGeom>
          <a:noFill/>
        </p:spPr>
        <p:txBody>
          <a:bodyPr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rPr>
              <a:t>63 ق.م.</a:t>
            </a:r>
            <a:endParaRPr kumimoji="0" lang="en-US" sz="160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endParaRPr>
          </a:p>
        </p:txBody>
      </p:sp>
      <p:sp>
        <p:nvSpPr>
          <p:cNvPr id="23" name="TextBox 22"/>
          <p:cNvSpPr txBox="1"/>
          <p:nvPr/>
        </p:nvSpPr>
        <p:spPr>
          <a:xfrm>
            <a:off x="4283968" y="3164489"/>
            <a:ext cx="1509708" cy="369300"/>
          </a:xfrm>
          <a:prstGeom prst="rect">
            <a:avLst/>
          </a:prstGeom>
          <a:noFill/>
        </p:spPr>
        <p:txBody>
          <a:bodyPr wrap="square" lIns="91408" tIns="45704" rIns="91408" bIns="45704">
            <a:spAutoFit/>
          </a:bodyPr>
          <a:lstStyle/>
          <a:p>
            <a:pPr algn="ctr" rtl="1">
              <a:defRPr/>
            </a:pPr>
            <a:r>
              <a:rPr kumimoji="0" lang="ar-JO" sz="180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rPr>
              <a:t>الإمبراطوريَّة الرومانيَّة</a:t>
            </a:r>
            <a:endParaRPr kumimoji="0" lang="en-US" sz="180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endParaRPr>
          </a:p>
        </p:txBody>
      </p:sp>
      <p:grpSp>
        <p:nvGrpSpPr>
          <p:cNvPr id="25" name="Group 24"/>
          <p:cNvGrpSpPr/>
          <p:nvPr/>
        </p:nvGrpSpPr>
        <p:grpSpPr>
          <a:xfrm>
            <a:off x="4139952" y="2492896"/>
            <a:ext cx="567680" cy="720080"/>
            <a:chOff x="835968" y="2204864"/>
            <a:chExt cx="567680" cy="864096"/>
          </a:xfrm>
          <a:solidFill>
            <a:srgbClr val="0000FF"/>
          </a:solidFill>
        </p:grpSpPr>
        <p:sp>
          <p:nvSpPr>
            <p:cNvPr id="26" name="Rectangle 25"/>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b="0" i="0" u="none" strike="noStrike" kern="1200" cap="none" spc="0" normalizeH="0" baseline="0" noProof="0">
                <a:ln>
                  <a:noFill/>
                </a:ln>
                <a:solidFill>
                  <a:srgbClr val="FFFFCC"/>
                </a:solidFill>
                <a:effectLst/>
                <a:uLnTx/>
                <a:uFillTx/>
                <a:latin typeface="Traditional Arabic" panose="02020603050405020304" pitchFamily="18" charset="-78"/>
                <a:ea typeface="ＭＳ Ｐゴシック" charset="-128"/>
                <a:cs typeface="Traditional Arabic" panose="02020603050405020304" pitchFamily="18" charset="-78"/>
              </a:endParaRPr>
            </a:p>
          </p:txBody>
        </p:sp>
        <p:sp>
          <p:nvSpPr>
            <p:cNvPr id="27" name="Rectangle 26"/>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b="0" i="0" u="none" strike="noStrike" kern="1200" cap="none" spc="0" normalizeH="0" baseline="0" noProof="0">
                <a:ln>
                  <a:noFill/>
                </a:ln>
                <a:solidFill>
                  <a:srgbClr val="FFFFCC"/>
                </a:solidFill>
                <a:effectLst/>
                <a:uLnTx/>
                <a:uFillTx/>
                <a:latin typeface="Traditional Arabic" panose="02020603050405020304" pitchFamily="18" charset="-78"/>
                <a:ea typeface="ＭＳ Ｐゴシック" charset="-128"/>
                <a:cs typeface="Traditional Arabic" panose="02020603050405020304" pitchFamily="18" charset="-78"/>
              </a:endParaRPr>
            </a:p>
          </p:txBody>
        </p:sp>
      </p:grpSp>
      <p:cxnSp>
        <p:nvCxnSpPr>
          <p:cNvPr id="429076" name="Straight Connector 3"/>
          <p:cNvCxnSpPr>
            <a:cxnSpLocks noChangeShapeType="1"/>
          </p:cNvCxnSpPr>
          <p:nvPr/>
        </p:nvCxnSpPr>
        <p:spPr bwMode="auto">
          <a:xfrm>
            <a:off x="1314450" y="1724032"/>
            <a:ext cx="0" cy="2447925"/>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29077" name="Straight Connector 30"/>
          <p:cNvCxnSpPr>
            <a:cxnSpLocks noChangeShapeType="1"/>
          </p:cNvCxnSpPr>
          <p:nvPr/>
        </p:nvCxnSpPr>
        <p:spPr bwMode="auto">
          <a:xfrm>
            <a:off x="8010525" y="1724032"/>
            <a:ext cx="0" cy="2447925"/>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29078" name="Straight Connector 31"/>
          <p:cNvCxnSpPr>
            <a:cxnSpLocks noChangeShapeType="1"/>
          </p:cNvCxnSpPr>
          <p:nvPr/>
        </p:nvCxnSpPr>
        <p:spPr bwMode="auto">
          <a:xfrm>
            <a:off x="1314457" y="1724025"/>
            <a:ext cx="6696075" cy="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sp>
        <p:nvSpPr>
          <p:cNvPr id="429079" name="Rectangle 42"/>
          <p:cNvSpPr>
            <a:spLocks noChangeArrowheads="1"/>
          </p:cNvSpPr>
          <p:nvPr/>
        </p:nvSpPr>
        <p:spPr bwMode="auto">
          <a:xfrm>
            <a:off x="1673225" y="3021020"/>
            <a:ext cx="792163" cy="142875"/>
          </a:xfrm>
          <a:prstGeom prst="rect">
            <a:avLst/>
          </a:prstGeom>
          <a:pattFill prst="pct80">
            <a:fgClr>
              <a:schemeClr val="accent1"/>
            </a:fgClr>
            <a:bgClr>
              <a:srgbClr val="FFFFFF"/>
            </a:bgClr>
          </a:pattFill>
          <a:ln>
            <a:noFill/>
          </a:ln>
          <a:extLst>
            <a:ext uri="{91240B29-F687-4f45-9708-019B960494DF}">
              <a14:hiddenLine xmlns:a14="http://schemas.microsoft.com/office/drawing/2010/main" xmlns="" w="9525">
                <a:solidFill>
                  <a:srgbClr val="000000"/>
                </a:solidFill>
                <a:round/>
                <a:headEnd/>
                <a:tailEnd/>
              </a14:hiddenLine>
            </a:ext>
          </a:extLst>
        </p:spPr>
        <p:txBody>
          <a:bodyPr lIns="91408" tIns="45704" rIns="91408" bIns="45704"/>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b="0" i="0" u="none" strike="noStrike" kern="1200" cap="none" spc="0" normalizeH="0" baseline="0" noProof="0">
              <a:ln>
                <a:noFill/>
              </a:ln>
              <a:solidFill>
                <a:srgbClr val="FFFFCC"/>
              </a:solidFill>
              <a:effectLst/>
              <a:uLnTx/>
              <a:uFillTx/>
              <a:latin typeface="Traditional Arabic" panose="02020603050405020304" pitchFamily="18" charset="-78"/>
              <a:cs typeface="Traditional Arabic" panose="02020603050405020304" pitchFamily="18" charset="-78"/>
            </a:endParaRPr>
          </a:p>
        </p:txBody>
      </p:sp>
      <p:cxnSp>
        <p:nvCxnSpPr>
          <p:cNvPr id="429080" name="Straight Connector 43"/>
          <p:cNvCxnSpPr>
            <a:cxnSpLocks noChangeShapeType="1"/>
          </p:cNvCxnSpPr>
          <p:nvPr/>
        </p:nvCxnSpPr>
        <p:spPr bwMode="auto">
          <a:xfrm>
            <a:off x="2827338" y="2947989"/>
            <a:ext cx="0" cy="433387"/>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29081" name="Straight Connector 46"/>
          <p:cNvCxnSpPr>
            <a:cxnSpLocks noChangeShapeType="1"/>
          </p:cNvCxnSpPr>
          <p:nvPr/>
        </p:nvCxnSpPr>
        <p:spPr bwMode="auto">
          <a:xfrm>
            <a:off x="4122738" y="2947989"/>
            <a:ext cx="0" cy="433387"/>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sp>
        <p:nvSpPr>
          <p:cNvPr id="16" name="TextBox 15"/>
          <p:cNvSpPr txBox="1"/>
          <p:nvPr/>
        </p:nvSpPr>
        <p:spPr>
          <a:xfrm>
            <a:off x="312455" y="3140968"/>
            <a:ext cx="1494832" cy="369300"/>
          </a:xfrm>
          <a:prstGeom prst="rect">
            <a:avLst/>
          </a:prstGeom>
          <a:solidFill>
            <a:schemeClr val="accent4">
              <a:lumMod val="60000"/>
              <a:lumOff val="40000"/>
            </a:schemeClr>
          </a:solidFill>
        </p:spPr>
        <p:txBody>
          <a:bodyPr wrap="square"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rPr>
              <a:t>الإمبراطوريَّة البابليَّة</a:t>
            </a:r>
            <a:endParaRPr kumimoji="0" lang="en-US" sz="180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endParaRPr>
          </a:p>
        </p:txBody>
      </p:sp>
      <p:cxnSp>
        <p:nvCxnSpPr>
          <p:cNvPr id="429083" name="Straight Connector 48"/>
          <p:cNvCxnSpPr>
            <a:cxnSpLocks noChangeShapeType="1"/>
          </p:cNvCxnSpPr>
          <p:nvPr/>
        </p:nvCxnSpPr>
        <p:spPr bwMode="auto">
          <a:xfrm>
            <a:off x="1674813" y="2947989"/>
            <a:ext cx="0" cy="433387"/>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sp>
        <p:nvSpPr>
          <p:cNvPr id="429084" name="Rectangle 1"/>
          <p:cNvSpPr>
            <a:spLocks noChangeArrowheads="1"/>
          </p:cNvSpPr>
          <p:nvPr/>
        </p:nvSpPr>
        <p:spPr bwMode="auto">
          <a:xfrm>
            <a:off x="233363" y="3021020"/>
            <a:ext cx="1081087" cy="142875"/>
          </a:xfrm>
          <a:prstGeom prst="rect">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lIns="91408" tIns="45704" rIns="91408" bIns="45704"/>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b="0" i="0" u="none" strike="noStrike" kern="1200" cap="none" spc="0" normalizeH="0" baseline="0" noProof="0">
              <a:ln>
                <a:noFill/>
              </a:ln>
              <a:solidFill>
                <a:srgbClr val="FFFFCC"/>
              </a:solidFill>
              <a:effectLst/>
              <a:uLnTx/>
              <a:uFillTx/>
              <a:latin typeface="Traditional Arabic" panose="02020603050405020304" pitchFamily="18" charset="-78"/>
              <a:cs typeface="Traditional Arabic" panose="02020603050405020304" pitchFamily="18" charset="-78"/>
            </a:endParaRPr>
          </a:p>
        </p:txBody>
      </p:sp>
      <p:sp>
        <p:nvSpPr>
          <p:cNvPr id="24" name="TextBox 23"/>
          <p:cNvSpPr txBox="1"/>
          <p:nvPr/>
        </p:nvSpPr>
        <p:spPr>
          <a:xfrm>
            <a:off x="881063" y="2574926"/>
            <a:ext cx="865187" cy="338522"/>
          </a:xfrm>
          <a:prstGeom prst="rect">
            <a:avLst/>
          </a:prstGeom>
          <a:solidFill>
            <a:schemeClr val="accent4">
              <a:lumMod val="60000"/>
              <a:lumOff val="40000"/>
            </a:schemeClr>
          </a:solidFill>
        </p:spPr>
        <p:txBody>
          <a:bodyPr lIns="91408" tIns="45704" rIns="91408" bIns="45704">
            <a:spAutoFit/>
          </a:bodyPr>
          <a:lstStyle>
            <a:defPPr>
              <a:defRPr lang="en-US"/>
            </a:defPPr>
            <a:lvl1pPr algn="ctr">
              <a:defRPr sz="900" b="1">
                <a:solidFill>
                  <a:schemeClr val="bg2"/>
                </a:solidFill>
                <a:latin typeface="Arial" pitchFamily="34" charset="0"/>
                <a:ea typeface="ＭＳ Ｐゴシック" pitchFamily="34" charset="-128"/>
                <a:cs typeface="+mn-cs"/>
              </a:defRPr>
            </a:lvl1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220011"/>
                </a:solidFill>
                <a:effectLst/>
                <a:uLnTx/>
                <a:uFillTx/>
                <a:latin typeface="Traditional Arabic" panose="02020603050405020304" pitchFamily="18" charset="-78"/>
                <a:cs typeface="Traditional Arabic" panose="02020603050405020304" pitchFamily="18" charset="-78"/>
              </a:rPr>
              <a:t>586 ق.م.</a:t>
            </a:r>
            <a:endParaRPr kumimoji="0" lang="en-US" sz="1600" b="1" i="0" u="none" strike="noStrike" kern="1200" cap="none" spc="0" normalizeH="0" baseline="0" noProof="0" dirty="0">
              <a:ln>
                <a:noFill/>
              </a:ln>
              <a:solidFill>
                <a:srgbClr val="220011"/>
              </a:solidFill>
              <a:effectLst/>
              <a:uLnTx/>
              <a:uFillTx/>
              <a:latin typeface="Traditional Arabic" panose="02020603050405020304" pitchFamily="18" charset="-78"/>
              <a:cs typeface="Traditional Arabic" panose="02020603050405020304" pitchFamily="18" charset="-78"/>
            </a:endParaRPr>
          </a:p>
        </p:txBody>
      </p:sp>
      <p:sp>
        <p:nvSpPr>
          <p:cNvPr id="10" name="TextBox 9"/>
          <p:cNvSpPr txBox="1"/>
          <p:nvPr/>
        </p:nvSpPr>
        <p:spPr>
          <a:xfrm>
            <a:off x="1620838" y="2348880"/>
            <a:ext cx="1060450" cy="707854"/>
          </a:xfrm>
          <a:prstGeom prst="rect">
            <a:avLst/>
          </a:prstGeom>
          <a:noFill/>
        </p:spPr>
        <p:txBody>
          <a:bodyPr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rPr>
              <a:t>فترة الاسترداد</a:t>
            </a:r>
            <a:endParaRPr kumimoji="0" lang="en-US" sz="200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endParaRPr>
          </a:p>
        </p:txBody>
      </p:sp>
      <p:sp>
        <p:nvSpPr>
          <p:cNvPr id="17" name="TextBox 16"/>
          <p:cNvSpPr txBox="1"/>
          <p:nvPr/>
        </p:nvSpPr>
        <p:spPr>
          <a:xfrm>
            <a:off x="1572801" y="3122613"/>
            <a:ext cx="1372624" cy="338522"/>
          </a:xfrm>
          <a:prstGeom prst="rect">
            <a:avLst/>
          </a:prstGeom>
          <a:noFill/>
        </p:spPr>
        <p:txBody>
          <a:bodyPr wrap="square"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55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rPr>
              <a:t>الإمبراطوريَّة الفارسيَّة</a:t>
            </a:r>
            <a:endParaRPr kumimoji="0" lang="en-US" sz="155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endParaRPr>
          </a:p>
        </p:txBody>
      </p:sp>
      <p:sp>
        <p:nvSpPr>
          <p:cNvPr id="50" name="TextBox 49"/>
          <p:cNvSpPr txBox="1"/>
          <p:nvPr/>
        </p:nvSpPr>
        <p:spPr>
          <a:xfrm>
            <a:off x="-25333" y="6686101"/>
            <a:ext cx="9158545" cy="430855"/>
          </a:xfrm>
          <a:prstGeom prst="rect">
            <a:avLst/>
          </a:prstGeom>
          <a:noFill/>
        </p:spPr>
        <p:txBody>
          <a:bodyPr wrap="square"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rPr>
              <a:t>مقتبسة بتصرُّف من:</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rPr>
              <a:t>Raymond Ludwigson, </a:t>
            </a:r>
            <a:r>
              <a:rPr kumimoji="0" lang="en-US" sz="1100" b="1" i="1"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rPr>
              <a:t>A Survey of Bible Prophecy</a:t>
            </a:r>
            <a:r>
              <a:rPr kumimoji="0" lang="en-US" sz="1100" b="1" i="0"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rPr>
              <a:t> (Grand Rapids: Zondervan, 1975), 181</a:t>
            </a:r>
            <a:endParaRPr kumimoji="0" lang="en-US" sz="900" b="1" i="1" u="none" strike="noStrike" kern="1200" cap="none" spc="0" normalizeH="0" baseline="0" noProof="0" dirty="0">
              <a:ln>
                <a:noFill/>
              </a:ln>
              <a:solidFill>
                <a:srgbClr val="220011"/>
              </a:solidFill>
              <a:effectLst/>
              <a:uLnTx/>
              <a:uFillTx/>
              <a:latin typeface="Traditional Arabic" panose="02020603050405020304" pitchFamily="18" charset="-78"/>
              <a:ea typeface="ＭＳ Ｐゴシック" pitchFamily="34" charset="-128"/>
              <a:cs typeface="Traditional Arabic" panose="02020603050405020304" pitchFamily="18" charset="-78"/>
            </a:endParaRPr>
          </a:p>
        </p:txBody>
      </p:sp>
      <p:sp>
        <p:nvSpPr>
          <p:cNvPr id="2" name="TextBox 1">
            <a:extLst>
              <a:ext uri="{FF2B5EF4-FFF2-40B4-BE49-F238E27FC236}">
                <a16:creationId xmlns:a16="http://schemas.microsoft.com/office/drawing/2014/main" id="{5C38DE99-CABD-986F-A4B1-20C29274F3BD}"/>
              </a:ext>
            </a:extLst>
          </p:cNvPr>
          <p:cNvSpPr txBox="1"/>
          <p:nvPr/>
        </p:nvSpPr>
        <p:spPr>
          <a:xfrm>
            <a:off x="18262" y="6082959"/>
            <a:ext cx="9251940" cy="584743"/>
          </a:xfrm>
          <a:prstGeom prst="rect">
            <a:avLst/>
          </a:prstGeom>
          <a:solidFill>
            <a:srgbClr val="020101"/>
          </a:solidFill>
        </p:spPr>
        <p:txBody>
          <a:bodyPr wrap="square" lIns="91408" tIns="45704" rIns="91408" bIns="45704">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pitchFamily="34" charset="-128"/>
                <a:cs typeface="Traditional Arabic" panose="02020603050405020304" pitchFamily="18" charset="-78"/>
              </a:rPr>
              <a:t>"</a:t>
            </a:r>
            <a:r>
              <a:rPr lang="ar-JO" sz="3200" b="1" i="0" dirty="0">
                <a:solidFill>
                  <a:srgbClr val="FFFFFF"/>
                </a:solidFill>
                <a:effectLst/>
                <a:latin typeface="Traditional Arabic" panose="02020603050405020304" pitchFamily="18" charset="-78"/>
                <a:cs typeface="Traditional Arabic" panose="02020603050405020304" pitchFamily="18" charset="-78"/>
              </a:rPr>
              <a:t>وتَكونُ أورُشَليمُ مَدوسةً مِنَ الأُمَمِ، حتَّى تُكَمَّلَ أزمِنَةُ الأُمَمِ</a:t>
            </a:r>
            <a:r>
              <a:rPr kumimoji="0" lang="ar-JO" sz="3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pitchFamily="34" charset="-128"/>
                <a:cs typeface="Traditional Arabic" panose="02020603050405020304" pitchFamily="18" charset="-78"/>
              </a:rPr>
              <a:t>" (لوقا 21: 24)</a:t>
            </a:r>
          </a:p>
        </p:txBody>
      </p:sp>
    </p:spTree>
    <p:extLst>
      <p:ext uri="{BB962C8B-B14F-4D97-AF65-F5344CB8AC3E}">
        <p14:creationId xmlns:p14="http://schemas.microsoft.com/office/powerpoint/2010/main" val="17684224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06"/>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لوقا</a:t>
            </a:r>
            <a:r>
              <a:rPr lang="ar-JO" sz="8800" dirty="0">
                <a:latin typeface="Arial" charset="0"/>
                <a:ea typeface="Osaka" charset="0"/>
                <a:cs typeface="Arial" charset="0"/>
              </a:rPr>
              <a:t> </a:t>
            </a:r>
            <a:r>
              <a:rPr lang="en-US" sz="8800" dirty="0">
                <a:latin typeface="Arial" charset="0"/>
                <a:ea typeface="Osaka" charset="0"/>
                <a:cs typeface="Arial" charset="0"/>
              </a:rPr>
              <a:t> 22</a:t>
            </a:r>
          </a:p>
        </p:txBody>
      </p:sp>
    </p:spTree>
    <p:extLst>
      <p:ext uri="{BB962C8B-B14F-4D97-AF65-F5344CB8AC3E}">
        <p14:creationId xmlns:p14="http://schemas.microsoft.com/office/powerpoint/2010/main" val="3132861090"/>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A046811D-7824-2147-BB35-1745AB337EC2}"/>
              </a:ext>
            </a:extLst>
          </p:cNvPr>
          <p:cNvSpPr txBox="1">
            <a:spLocks noChangeArrowheads="1"/>
          </p:cNvSpPr>
          <p:nvPr/>
        </p:nvSpPr>
        <p:spPr bwMode="auto">
          <a:xfrm>
            <a:off x="1007605" y="2685377"/>
            <a:ext cx="7272808" cy="1264278"/>
          </a:xfrm>
          <a:prstGeom prst="rect">
            <a:avLst/>
          </a:prstGeom>
          <a:solidFill>
            <a:schemeClr val="tx1"/>
          </a:solidFill>
          <a:ln w="9525">
            <a:noFill/>
            <a:miter lim="800000"/>
            <a:headEnd/>
            <a:tailEnd/>
          </a:ln>
          <a:effectLst/>
        </p:spPr>
        <p:txBody>
          <a:bodyPr lIns="91408" tIns="45704" rIns="91408" bIns="45704" anchor="ctr"/>
          <a:lstStyle/>
          <a:p>
            <a:pPr lvl="0" indent="101565" algn="ctr" rtl="1" eaLnBrk="1" hangingPunct="1">
              <a:lnSpc>
                <a:spcPct val="110000"/>
              </a:lnSpc>
              <a:spcBef>
                <a:spcPct val="20000"/>
              </a:spcBef>
              <a:buClr>
                <a:srgbClr val="960000"/>
              </a:buClr>
              <a:buSzPct val="100000"/>
              <a:defRPr/>
            </a:pPr>
            <a:r>
              <a:rPr lang="ar-JO" sz="2800" b="1" kern="0" dirty="0">
                <a:solidFill>
                  <a:srgbClr val="FFFFFF"/>
                </a:solidFill>
                <a:latin typeface="Accordance" panose="00000400000000000000" pitchFamily="2" charset="-78"/>
                <a:ea typeface="Accordance" panose="00000400000000000000" pitchFamily="2" charset="-78"/>
                <a:cs typeface="Accordance" panose="00000400000000000000" pitchFamily="2" charset="-78"/>
              </a:rPr>
              <a:t>لم يقتلْ أحدٌ المسيحَ، وذلك لأنَّه قدَّم حياتَه </a:t>
            </a:r>
            <a:r>
              <a:rPr lang="ar-JO" sz="2800" b="1" kern="0" dirty="0">
                <a:solidFill>
                  <a:srgbClr val="FFFF00"/>
                </a:solidFill>
                <a:latin typeface="Accordance" panose="00000400000000000000" pitchFamily="2" charset="-78"/>
                <a:ea typeface="Accordance" panose="00000400000000000000" pitchFamily="2" charset="-78"/>
                <a:cs typeface="Accordance" panose="00000400000000000000" pitchFamily="2" charset="-78"/>
              </a:rPr>
              <a:t>طوعاً</a:t>
            </a:r>
            <a:r>
              <a:rPr lang="ar-JO" sz="2800" b="1" kern="0" dirty="0">
                <a:solidFill>
                  <a:srgbClr val="FFFFFF"/>
                </a:solidFill>
                <a:latin typeface="Accordance" panose="00000400000000000000" pitchFamily="2" charset="-78"/>
                <a:ea typeface="Accordance" panose="00000400000000000000" pitchFamily="2" charset="-78"/>
                <a:cs typeface="Accordance" panose="00000400000000000000" pitchFamily="2" charset="-78"/>
              </a:rPr>
              <a:t> من أجلنا جميعاً (لوقا، الأصحاحان 22-23).</a:t>
            </a:r>
            <a:endParaRPr lang="en-US" sz="2800" b="1" kern="0"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pic>
        <p:nvPicPr>
          <p:cNvPr id="7" name="Picture 6">
            <a:extLst>
              <a:ext uri="{FF2B5EF4-FFF2-40B4-BE49-F238E27FC236}">
                <a16:creationId xmlns:a16="http://schemas.microsoft.com/office/drawing/2014/main" id="{086BF609-DDC6-2147-9DEA-23BA289BD7DE}"/>
              </a:ext>
            </a:extLst>
          </p:cNvPr>
          <p:cNvPicPr>
            <a:picLocks noChangeAspect="1"/>
          </p:cNvPicPr>
          <p:nvPr/>
        </p:nvPicPr>
        <p:blipFill>
          <a:blip r:embed="rId4"/>
          <a:stretch>
            <a:fillRect/>
          </a:stretch>
        </p:blipFill>
        <p:spPr>
          <a:xfrm>
            <a:off x="3220001" y="-99392"/>
            <a:ext cx="2216095" cy="2216095"/>
          </a:xfrm>
          <a:prstGeom prst="rect">
            <a:avLst/>
          </a:prstGeom>
        </p:spPr>
      </p:pic>
      <p:sp>
        <p:nvSpPr>
          <p:cNvPr id="133122" name="Rectangle 2"/>
          <p:cNvSpPr>
            <a:spLocks noGrp="1" noChangeArrowheads="1"/>
          </p:cNvSpPr>
          <p:nvPr>
            <p:ph type="ctrTitle"/>
          </p:nvPr>
        </p:nvSpPr>
        <p:spPr>
          <a:xfrm>
            <a:off x="5605884" y="57050"/>
            <a:ext cx="3175645" cy="1677268"/>
          </a:xfrm>
          <a:effectLst/>
        </p:spPr>
        <p:txBody>
          <a:bodyPr anchor="t"/>
          <a:lstStyle/>
          <a:p>
            <a:pPr eaLnBrk="1" hangingPunct="1">
              <a:defRPr/>
            </a:pPr>
            <a:r>
              <a:rPr lang="ar-SA" sz="3600" b="1" dirty="0">
                <a:solidFill>
                  <a:srgbClr val="000000"/>
                </a:solidFill>
                <a:effectLst/>
                <a:latin typeface="Accordance" panose="00000400000000000000" pitchFamily="2" charset="-78"/>
                <a:ea typeface="Accordance" panose="00000400000000000000" pitchFamily="2" charset="-78"/>
                <a:cs typeface="Accordance" panose="00000400000000000000" pitchFamily="2" charset="-78"/>
              </a:rPr>
              <a:t>كيف نكون </a:t>
            </a:r>
            <a:br>
              <a:rPr lang="ar-SA" sz="3600" b="1" dirty="0">
                <a:solidFill>
                  <a:srgbClr val="000000"/>
                </a:solidFill>
                <a:effectLst/>
                <a:latin typeface="Accordance" panose="00000400000000000000" pitchFamily="2" charset="-78"/>
                <a:ea typeface="Accordance" panose="00000400000000000000" pitchFamily="2" charset="-78"/>
                <a:cs typeface="Accordance" panose="00000400000000000000" pitchFamily="2" charset="-78"/>
              </a:rPr>
            </a:br>
            <a:r>
              <a:rPr lang="ar-SA" sz="3600" b="1" dirty="0">
                <a:solidFill>
                  <a:srgbClr val="000000"/>
                </a:solidFill>
                <a:cs typeface="Accordance" panose="00000400000000000000" pitchFamily="2" charset="-78"/>
              </a:rPr>
              <a:t>متأك</a:t>
            </a:r>
            <a:r>
              <a:rPr lang="ar-JO" sz="3600" b="1" dirty="0">
                <a:solidFill>
                  <a:srgbClr val="C00000"/>
                </a:solidFill>
                <a:effectLst/>
                <a:latin typeface="Accordance" panose="00000400000000000000" pitchFamily="2" charset="-78"/>
                <a:ea typeface="Accordance" panose="00000400000000000000" pitchFamily="2" charset="-78"/>
                <a:cs typeface="Accordance" panose="00000400000000000000" pitchFamily="2" charset="-78"/>
              </a:rPr>
              <a:t>ِّ</a:t>
            </a:r>
            <a:r>
              <a:rPr lang="ar-SA" sz="3600" b="1" dirty="0">
                <a:solidFill>
                  <a:srgbClr val="000000"/>
                </a:solidFill>
                <a:cs typeface="Accordance" panose="00000400000000000000" pitchFamily="2" charset="-78"/>
              </a:rPr>
              <a:t>دين</a:t>
            </a:r>
            <a:r>
              <a:rPr lang="ar-JO" sz="3600" b="1" dirty="0">
                <a:solidFill>
                  <a:srgbClr val="C00000"/>
                </a:solidFill>
                <a:effectLst/>
                <a:latin typeface="Accordance" panose="00000400000000000000" pitchFamily="2" charset="-78"/>
                <a:ea typeface="Accordance" panose="00000400000000000000" pitchFamily="2" charset="-78"/>
                <a:cs typeface="Accordance" panose="00000400000000000000" pitchFamily="2" charset="-78"/>
              </a:rPr>
              <a:t> وثابتين</a:t>
            </a:r>
            <a:r>
              <a:rPr lang="ar-SA" sz="3600" b="1" dirty="0">
                <a:solidFill>
                  <a:srgbClr val="C00000"/>
                </a:solidFill>
                <a:effectLst/>
                <a:latin typeface="Accordance" panose="00000400000000000000" pitchFamily="2" charset="-78"/>
                <a:ea typeface="Accordance" panose="00000400000000000000" pitchFamily="2" charset="-78"/>
                <a:cs typeface="Accordance" panose="00000400000000000000" pitchFamily="2" charset="-78"/>
              </a:rPr>
              <a:t>...</a:t>
            </a:r>
            <a:endParaRPr kumimoji="0" lang="en-US" sz="3600" b="1" dirty="0">
              <a:solidFill>
                <a:srgbClr val="C00000"/>
              </a:solidFill>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8" name="Rectangle 3">
            <a:extLst>
              <a:ext uri="{FF2B5EF4-FFF2-40B4-BE49-F238E27FC236}">
                <a16:creationId xmlns:a16="http://schemas.microsoft.com/office/drawing/2014/main" id="{2386AC36-F846-694A-9751-0B179F1B533B}"/>
              </a:ext>
            </a:extLst>
          </p:cNvPr>
          <p:cNvSpPr txBox="1">
            <a:spLocks noChangeArrowheads="1"/>
          </p:cNvSpPr>
          <p:nvPr/>
        </p:nvSpPr>
        <p:spPr bwMode="auto">
          <a:xfrm>
            <a:off x="212685" y="5060094"/>
            <a:ext cx="8751803" cy="1264278"/>
          </a:xfrm>
          <a:prstGeom prst="rect">
            <a:avLst/>
          </a:prstGeom>
          <a:solidFill>
            <a:srgbClr val="002060"/>
          </a:solidFill>
          <a:ln w="9525">
            <a:noFill/>
            <a:miter lim="800000"/>
            <a:headEnd/>
            <a:tailEnd/>
          </a:ln>
          <a:effectLst/>
        </p:spPr>
        <p:txBody>
          <a:bodyPr lIns="91408" tIns="45704" rIns="91408" bIns="45704" anchor="ctr"/>
          <a:lstStyle/>
          <a:p>
            <a:pPr lvl="0" indent="101565" algn="ctr" rtl="1" eaLnBrk="1" hangingPunct="1">
              <a:lnSpc>
                <a:spcPct val="110000"/>
              </a:lnSpc>
              <a:spcBef>
                <a:spcPct val="20000"/>
              </a:spcBef>
              <a:buClr>
                <a:srgbClr val="960000"/>
              </a:buClr>
              <a:buSzPct val="100000"/>
              <a:defRPr/>
            </a:pPr>
            <a:r>
              <a:rPr lang="ar-JO" sz="2800" b="1" kern="0" dirty="0">
                <a:solidFill>
                  <a:srgbClr val="FFFFFF"/>
                </a:solidFill>
                <a:latin typeface="Accordance" panose="00000400000000000000" pitchFamily="2" charset="-78"/>
                <a:ea typeface="Accordance" panose="00000400000000000000" pitchFamily="2" charset="-78"/>
                <a:cs typeface="Accordance" panose="00000400000000000000" pitchFamily="2" charset="-78"/>
              </a:rPr>
              <a:t>أرسل الله يسوع ليكون مُخَلِّص اليهود </a:t>
            </a:r>
            <a:r>
              <a:rPr lang="ar-JO" sz="2800" b="1" kern="0" dirty="0">
                <a:solidFill>
                  <a:srgbClr val="FFFF00"/>
                </a:solidFill>
                <a:latin typeface="Accordance" panose="00000400000000000000" pitchFamily="2" charset="-78"/>
                <a:ea typeface="Accordance" panose="00000400000000000000" pitchFamily="2" charset="-78"/>
                <a:cs typeface="Accordance" panose="00000400000000000000" pitchFamily="2" charset="-78"/>
              </a:rPr>
              <a:t>والعالَم</a:t>
            </a:r>
            <a:br>
              <a:rPr lang="en-US" sz="2800" b="1" kern="0" dirty="0">
                <a:solidFill>
                  <a:srgbClr val="FFFF00"/>
                </a:solidFill>
                <a:latin typeface="Accordance" panose="00000400000000000000" pitchFamily="2" charset="-78"/>
                <a:ea typeface="Accordance" panose="00000400000000000000" pitchFamily="2" charset="-78"/>
                <a:cs typeface="Accordance" panose="00000400000000000000" pitchFamily="2" charset="-78"/>
              </a:rPr>
            </a:br>
            <a:r>
              <a:rPr lang="ar-JO" sz="2800" b="1" kern="0" dirty="0">
                <a:solidFill>
                  <a:srgbClr val="FFFFFF"/>
                </a:solidFill>
                <a:latin typeface="Accordance" panose="00000400000000000000" pitchFamily="2" charset="-78"/>
                <a:ea typeface="Accordance" panose="00000400000000000000" pitchFamily="2" charset="-78"/>
                <a:cs typeface="Accordance" panose="00000400000000000000" pitchFamily="2" charset="-78"/>
              </a:rPr>
              <a:t> (لوقا 1: 5 – 4: 13).</a:t>
            </a:r>
            <a:endParaRPr lang="en-US" sz="2800" b="1" kern="0"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9" name="Rectangle 3">
            <a:extLst>
              <a:ext uri="{FF2B5EF4-FFF2-40B4-BE49-F238E27FC236}">
                <a16:creationId xmlns:a16="http://schemas.microsoft.com/office/drawing/2014/main" id="{10C5D1D4-3254-9F4E-A66A-8C3287BA109E}"/>
              </a:ext>
            </a:extLst>
          </p:cNvPr>
          <p:cNvSpPr txBox="1">
            <a:spLocks noChangeArrowheads="1"/>
          </p:cNvSpPr>
          <p:nvPr/>
        </p:nvSpPr>
        <p:spPr bwMode="auto">
          <a:xfrm>
            <a:off x="539553" y="3795816"/>
            <a:ext cx="8208912" cy="1264278"/>
          </a:xfrm>
          <a:prstGeom prst="rect">
            <a:avLst/>
          </a:prstGeom>
          <a:solidFill>
            <a:srgbClr val="005722"/>
          </a:solidFill>
          <a:ln w="9525">
            <a:noFill/>
            <a:miter lim="800000"/>
            <a:headEnd/>
            <a:tailEnd/>
          </a:ln>
          <a:effectLst/>
        </p:spPr>
        <p:txBody>
          <a:bodyPr lIns="91408" tIns="45704" rIns="91408" bIns="45704" anchor="ctr"/>
          <a:lstStyle/>
          <a:p>
            <a:pPr lvl="0" indent="101565" algn="ctr" rtl="1" eaLnBrk="1" hangingPunct="1">
              <a:lnSpc>
                <a:spcPct val="110000"/>
              </a:lnSpc>
              <a:spcBef>
                <a:spcPct val="20000"/>
              </a:spcBef>
              <a:buClr>
                <a:srgbClr val="960000"/>
              </a:buClr>
              <a:buSzPct val="100000"/>
              <a:defRPr/>
            </a:pPr>
            <a:r>
              <a:rPr lang="ar-JO" sz="2800" b="1" kern="0" dirty="0">
                <a:solidFill>
                  <a:srgbClr val="FFFFFF"/>
                </a:solidFill>
                <a:latin typeface="Traditional Arabic" panose="02020603050405020304" pitchFamily="18" charset="-78"/>
                <a:ea typeface="Accordance" panose="00000400000000000000" pitchFamily="2" charset="-78"/>
                <a:cs typeface="Accordance" panose="00000400000000000000" pitchFamily="2" charset="-78"/>
              </a:rPr>
              <a:t>تضمَّنَتْ خطَّةُ الله </a:t>
            </a:r>
            <a:r>
              <a:rPr lang="ar-JO" sz="2800" b="1" kern="0" dirty="0">
                <a:solidFill>
                  <a:srgbClr val="FFFF00"/>
                </a:solidFill>
                <a:latin typeface="Traditional Arabic" panose="02020603050405020304" pitchFamily="18" charset="-78"/>
                <a:ea typeface="Accordance" panose="00000400000000000000" pitchFamily="2" charset="-78"/>
                <a:cs typeface="Accordance" panose="00000400000000000000" pitchFamily="2" charset="-78"/>
              </a:rPr>
              <a:t>رفْضَ</a:t>
            </a:r>
            <a:r>
              <a:rPr lang="ar-JO" sz="2800" b="1" kern="0" dirty="0">
                <a:solidFill>
                  <a:srgbClr val="FFFFFF"/>
                </a:solidFill>
                <a:latin typeface="Traditional Arabic" panose="02020603050405020304" pitchFamily="18" charset="-78"/>
                <a:ea typeface="Accordance" panose="00000400000000000000" pitchFamily="2" charset="-78"/>
                <a:cs typeface="Accordance" panose="00000400000000000000" pitchFamily="2" charset="-78"/>
              </a:rPr>
              <a:t> اليهود ليسوع لفتح الطريق أمام تقديم الخلاص للأمم (لوقا 4: 14-21: 38)</a:t>
            </a:r>
            <a:r>
              <a:rPr lang="ar-SA" sz="2800" b="1" kern="0" dirty="0">
                <a:solidFill>
                  <a:srgbClr val="FFFFFF"/>
                </a:solidFill>
                <a:latin typeface="Traditional Arabic" panose="02020603050405020304" pitchFamily="18" charset="-78"/>
                <a:ea typeface="Accordance" panose="00000400000000000000" pitchFamily="2" charset="-78"/>
                <a:cs typeface="Accordance" panose="00000400000000000000" pitchFamily="2" charset="-78"/>
              </a:rPr>
              <a:t>.</a:t>
            </a:r>
            <a:endParaRPr lang="en-US" sz="2800" b="1" kern="0" dirty="0">
              <a:solidFill>
                <a:srgbClr val="FFFFFF"/>
              </a:solidFill>
              <a:latin typeface="Traditional Arabic" panose="02020603050405020304" pitchFamily="18" charset="-78"/>
              <a:ea typeface="Accordance" panose="00000400000000000000" pitchFamily="2" charset="-78"/>
              <a:cs typeface="Accordance" panose="00000400000000000000" pitchFamily="2" charset="-78"/>
            </a:endParaRPr>
          </a:p>
        </p:txBody>
      </p:sp>
      <p:sp>
        <p:nvSpPr>
          <p:cNvPr id="5" name="Rectangle 3"/>
          <p:cNvSpPr txBox="1">
            <a:spLocks noChangeArrowheads="1"/>
          </p:cNvSpPr>
          <p:nvPr/>
        </p:nvSpPr>
        <p:spPr bwMode="auto">
          <a:xfrm>
            <a:off x="-108520" y="6180174"/>
            <a:ext cx="9433048" cy="680120"/>
          </a:xfrm>
          <a:prstGeom prst="rect">
            <a:avLst/>
          </a:prstGeom>
          <a:solidFill>
            <a:srgbClr val="7030A0"/>
          </a:solidFill>
          <a:ln w="9525">
            <a:noFill/>
            <a:miter lim="800000"/>
            <a:headEnd/>
            <a:tailEnd/>
          </a:ln>
          <a:effectLst/>
        </p:spPr>
        <p:txBody>
          <a:bodyPr lIns="91408" tIns="45704" rIns="91408" bIns="45704" anchor="ctr"/>
          <a:lstStyle/>
          <a:p>
            <a:pPr lvl="0" indent="101565" algn="ctr" rtl="1" eaLnBrk="1" hangingPunct="1">
              <a:lnSpc>
                <a:spcPct val="110000"/>
              </a:lnSpc>
              <a:spcBef>
                <a:spcPct val="20000"/>
              </a:spcBef>
              <a:buClr>
                <a:srgbClr val="960000"/>
              </a:buClr>
              <a:buSzPct val="100000"/>
              <a:defRPr/>
            </a:pPr>
            <a:r>
              <a:rPr lang="ar-JO" sz="2800" b="1" kern="0" dirty="0">
                <a:solidFill>
                  <a:srgbClr val="FFFFFF"/>
                </a:solidFill>
                <a:latin typeface="Accordance" panose="00000400000000000000" pitchFamily="2" charset="-78"/>
                <a:ea typeface="Accordance" panose="00000400000000000000" pitchFamily="2" charset="-78"/>
                <a:cs typeface="Accordance" panose="00000400000000000000" pitchFamily="2" charset="-78"/>
              </a:rPr>
              <a:t>المصادر حول حياة المسيح </a:t>
            </a:r>
            <a:r>
              <a:rPr lang="ar-JO" sz="2800" b="1" kern="0" dirty="0">
                <a:solidFill>
                  <a:srgbClr val="FFFF00"/>
                </a:solidFill>
                <a:latin typeface="Accordance" panose="00000400000000000000" pitchFamily="2" charset="-78"/>
                <a:ea typeface="Accordance" panose="00000400000000000000" pitchFamily="2" charset="-78"/>
                <a:cs typeface="Accordance" panose="00000400000000000000" pitchFamily="2" charset="-78"/>
              </a:rPr>
              <a:t>موثوقٌ بها</a:t>
            </a:r>
            <a:r>
              <a:rPr lang="ar-JO" sz="2800" b="1" kern="0" dirty="0">
                <a:solidFill>
                  <a:srgbClr val="FFFFFF"/>
                </a:solidFill>
                <a:latin typeface="Accordance" panose="00000400000000000000" pitchFamily="2" charset="-78"/>
                <a:ea typeface="Accordance" panose="00000400000000000000" pitchFamily="2" charset="-78"/>
                <a:cs typeface="Accordance" panose="00000400000000000000" pitchFamily="2" charset="-78"/>
              </a:rPr>
              <a:t> (لوقا 1: 1-4).</a:t>
            </a:r>
          </a:p>
        </p:txBody>
      </p:sp>
      <p:sp>
        <p:nvSpPr>
          <p:cNvPr id="12" name="Rectangle 2">
            <a:extLst>
              <a:ext uri="{FF2B5EF4-FFF2-40B4-BE49-F238E27FC236}">
                <a16:creationId xmlns:a16="http://schemas.microsoft.com/office/drawing/2014/main" id="{5631AB0F-7E3E-FA4D-89E2-8343FEC3A9DB}"/>
              </a:ext>
            </a:extLst>
          </p:cNvPr>
          <p:cNvSpPr txBox="1">
            <a:spLocks noChangeArrowheads="1"/>
          </p:cNvSpPr>
          <p:nvPr/>
        </p:nvSpPr>
        <p:spPr bwMode="auto">
          <a:xfrm>
            <a:off x="-120008" y="144771"/>
            <a:ext cx="3553503" cy="16772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 في حقيقة إيماننا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بيسوع</a:t>
            </a:r>
            <a:endParaRPr kumimoji="0" lang="en-US" sz="3600" b="1" i="0" u="none" strike="noStrike" kern="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4" name="Rectangle 2">
            <a:extLst>
              <a:ext uri="{FF2B5EF4-FFF2-40B4-BE49-F238E27FC236}">
                <a16:creationId xmlns:a16="http://schemas.microsoft.com/office/drawing/2014/main" id="{33C42E64-E3E7-3542-8DE1-EAD2A8575D88}"/>
              </a:ext>
            </a:extLst>
          </p:cNvPr>
          <p:cNvSpPr txBox="1">
            <a:spLocks noChangeArrowheads="1"/>
          </p:cNvSpPr>
          <p:nvPr/>
        </p:nvSpPr>
        <p:spPr bwMode="auto">
          <a:xfrm>
            <a:off x="3220001" y="764704"/>
            <a:ext cx="2368907"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32"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لوقا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Tree>
    <p:extLst>
      <p:ext uri="{BB962C8B-B14F-4D97-AF65-F5344CB8AC3E}">
        <p14:creationId xmlns:p14="http://schemas.microsoft.com/office/powerpoint/2010/main" val="13830661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9" grpId="0" animBg="1"/>
      <p:bldP spid="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26659" name="Picture 2" descr="Pesache bakground.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0" y="3723354"/>
            <a:ext cx="9144000" cy="31346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6658" name="Title 1"/>
          <p:cNvSpPr>
            <a:spLocks noGrp="1"/>
          </p:cNvSpPr>
          <p:nvPr>
            <p:ph type="ctrTitle"/>
          </p:nvPr>
        </p:nvSpPr>
        <p:spPr>
          <a:xfrm>
            <a:off x="3465" y="-1179512"/>
            <a:ext cx="5760640" cy="1152127"/>
          </a:xfrm>
        </p:spPr>
        <p:txBody>
          <a:bodyPr/>
          <a:lstStyle/>
          <a:p>
            <a:r>
              <a:rPr lang="en-US" sz="9600" b="1" dirty="0">
                <a:solidFill>
                  <a:srgbClr val="EFE8AD"/>
                </a:solidFill>
                <a:effectLst>
                  <a:outerShdw blurRad="38100" dist="38100" dir="2700000" algn="tl">
                    <a:srgbClr val="000000">
                      <a:alpha val="43137"/>
                    </a:srgbClr>
                  </a:outerShdw>
                </a:effectLst>
                <a:latin typeface="Times New Roman"/>
                <a:ea typeface="ヒラギノ角ゴ Pro W3" charset="0"/>
                <a:cs typeface="Times New Roman"/>
              </a:rPr>
              <a:t>PESACH</a:t>
            </a:r>
            <a:endParaRPr lang="en-US" sz="5400" b="1" dirty="0">
              <a:solidFill>
                <a:srgbClr val="EFE8AD"/>
              </a:solidFill>
              <a:effectLst>
                <a:outerShdw blurRad="38100" dist="38100" dir="2700000" algn="tl">
                  <a:srgbClr val="000000">
                    <a:alpha val="43137"/>
                  </a:srgbClr>
                </a:outerShdw>
              </a:effectLst>
              <a:latin typeface="Times New Roman"/>
              <a:ea typeface="ヒラギノ角ゴ Pro W3" charset="0"/>
              <a:cs typeface="Times New Roman"/>
            </a:endParaRPr>
          </a:p>
        </p:txBody>
      </p:sp>
      <p:sp>
        <p:nvSpPr>
          <p:cNvPr id="4" name="Title 1"/>
          <p:cNvSpPr txBox="1">
            <a:spLocks/>
          </p:cNvSpPr>
          <p:nvPr/>
        </p:nvSpPr>
        <p:spPr bwMode="auto">
          <a:xfrm>
            <a:off x="-108520" y="3820146"/>
            <a:ext cx="5760640" cy="688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EFE8AD"/>
                </a:solidFill>
                <a:effectLst>
                  <a:outerShdw blurRad="38100" dist="38100" dir="2700000" algn="tl">
                    <a:srgbClr val="000000">
                      <a:alpha val="43137"/>
                    </a:srgbClr>
                  </a:outerShdw>
                </a:effectLst>
                <a:uLnTx/>
                <a:uFillTx/>
                <a:latin typeface="Times New Roman"/>
                <a:ea typeface="ヒラギノ角ゴ Pro W3" charset="0"/>
                <a:cs typeface="Times New Roman"/>
              </a:rPr>
              <a:t>عشاء</a:t>
            </a:r>
            <a:r>
              <a:rPr kumimoji="0" lang="ar-SA" sz="4400" b="1" u="none" strike="noStrike" kern="1200" cap="none" spc="0" normalizeH="0" baseline="0" noProof="0" dirty="0">
                <a:ln>
                  <a:noFill/>
                </a:ln>
                <a:solidFill>
                  <a:srgbClr val="EFE8AD"/>
                </a:solidFill>
                <a:effectLst>
                  <a:outerShdw blurRad="38100" dist="38100" dir="2700000" algn="tl">
                    <a:srgbClr val="000000">
                      <a:alpha val="43137"/>
                    </a:srgbClr>
                  </a:outerShdw>
                </a:effectLst>
                <a:uLnTx/>
                <a:uFillTx/>
                <a:latin typeface="Times New Roman"/>
                <a:ea typeface="ヒラギノ角ゴ Pro W3" charset="0"/>
                <a:cs typeface="Times New Roman"/>
              </a:rPr>
              <a:t> عيد الفصح</a:t>
            </a:r>
            <a:endParaRPr kumimoji="0" lang="en-US" sz="5400" b="1" u="none" strike="noStrike" kern="1200" cap="none" spc="0" normalizeH="0" baseline="0" noProof="0" dirty="0">
              <a:ln>
                <a:noFill/>
              </a:ln>
              <a:solidFill>
                <a:srgbClr val="EFE8AD"/>
              </a:solidFill>
              <a:effectLst>
                <a:outerShdw blurRad="38100" dist="38100" dir="2700000" algn="tl">
                  <a:srgbClr val="000000">
                    <a:alpha val="43137"/>
                  </a:srgbClr>
                </a:outerShdw>
              </a:effectLst>
              <a:uLnTx/>
              <a:uFillTx/>
              <a:latin typeface="Times New Roman"/>
              <a:ea typeface="ヒラギノ角ゴ Pro W3" charset="0"/>
              <a:cs typeface="Times New Roman"/>
            </a:endParaRPr>
          </a:p>
        </p:txBody>
      </p:sp>
    </p:spTree>
    <p:extLst>
      <p:ext uri="{BB962C8B-B14F-4D97-AF65-F5344CB8AC3E}">
        <p14:creationId xmlns:p14="http://schemas.microsoft.com/office/powerpoint/2010/main" val="5510658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17442" name="Picture 2" descr="Pesach Backgrou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20201" y="0"/>
            <a:ext cx="91281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43" name="Title 1"/>
          <p:cNvSpPr>
            <a:spLocks noGrp="1"/>
          </p:cNvSpPr>
          <p:nvPr>
            <p:ph type="ctrTitle"/>
          </p:nvPr>
        </p:nvSpPr>
        <p:spPr>
          <a:xfrm>
            <a:off x="-36512" y="1844675"/>
            <a:ext cx="9144001" cy="4032250"/>
          </a:xfrm>
        </p:spPr>
        <p:txBody>
          <a:bodyPr/>
          <a:lstStyle/>
          <a:p>
            <a:pPr rtl="1"/>
            <a:r>
              <a:rPr lang="ar-SA" sz="7200" dirty="0">
                <a:latin typeface="Traditional Arabic" panose="02020603050405020304" pitchFamily="18" charset="-78"/>
                <a:cs typeface="Traditional Arabic" panose="02020603050405020304" pitchFamily="18" charset="-78"/>
              </a:rPr>
              <a:t>«هَذَا هُوَ جَسَدِي الَّذِي يُبْذَلُ عَنْكُمْ. اِصْنَعُوا هَذَا لِذِكْرِي». </a:t>
            </a:r>
          </a:p>
        </p:txBody>
      </p:sp>
      <p:sp>
        <p:nvSpPr>
          <p:cNvPr id="317444" name="Title 1"/>
          <p:cNvSpPr txBox="1">
            <a:spLocks/>
          </p:cNvSpPr>
          <p:nvPr/>
        </p:nvSpPr>
        <p:spPr bwMode="auto">
          <a:xfrm>
            <a:off x="0" y="5949950"/>
            <a:ext cx="9144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8" tIns="45704" rIns="91408" bIns="45704"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000000"/>
                </a:solidFill>
                <a:effectLst/>
                <a:uLnTx/>
                <a:uFillTx/>
                <a:latin typeface="Traditional Arabic" panose="02020603050405020304" pitchFamily="18" charset="-78"/>
                <a:cs typeface="Traditional Arabic" panose="02020603050405020304" pitchFamily="18" charset="-78"/>
              </a:rPr>
              <a:t>لوقا ٢٢ : ١٩</a:t>
            </a:r>
            <a:endParaRPr kumimoji="0" lang="en-US" sz="3600" b="1" i="1" u="none" strike="noStrike" kern="1200" cap="none" spc="0" normalizeH="0" baseline="0" noProof="0" dirty="0">
              <a:ln>
                <a:noFill/>
              </a:ln>
              <a:solidFill>
                <a:srgbClr val="001F00"/>
              </a:solidFill>
              <a:effectLst/>
              <a:uLnTx/>
              <a:uFillTx/>
              <a:latin typeface="Traditional Arabic" panose="02020603050405020304" pitchFamily="18" charset="-78"/>
              <a:ea typeface="ヒラギノ角ゴ Pro W3" charset="0"/>
              <a:cs typeface="Traditional Arabic" panose="02020603050405020304" pitchFamily="18" charset="-78"/>
            </a:endParaRPr>
          </a:p>
        </p:txBody>
      </p:sp>
    </p:spTree>
    <p:extLst>
      <p:ext uri="{BB962C8B-B14F-4D97-AF65-F5344CB8AC3E}">
        <p14:creationId xmlns:p14="http://schemas.microsoft.com/office/powerpoint/2010/main" val="19215039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18466" name="Picture 2" descr="Pesach Background.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220201" y="0"/>
            <a:ext cx="91281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8467" name="Title 1"/>
          <p:cNvSpPr>
            <a:spLocks noGrp="1"/>
          </p:cNvSpPr>
          <p:nvPr>
            <p:ph type="ctrTitle"/>
          </p:nvPr>
        </p:nvSpPr>
        <p:spPr>
          <a:xfrm>
            <a:off x="1115616" y="2447925"/>
            <a:ext cx="6192688" cy="3429347"/>
          </a:xfrm>
        </p:spPr>
        <p:txBody>
          <a:bodyPr/>
          <a:lstStyle/>
          <a:p>
            <a:pPr rtl="1">
              <a:lnSpc>
                <a:spcPct val="80000"/>
              </a:lnSpc>
            </a:pPr>
            <a:r>
              <a:rPr lang="ar-JO" sz="5400" b="1" dirty="0">
                <a:solidFill>
                  <a:srgbClr val="3F2B15"/>
                </a:solidFill>
                <a:latin typeface="Times New Roman" charset="0"/>
                <a:cs typeface="Times New Roman" charset="0"/>
              </a:rPr>
              <a:t>... هذِهِ الكأسُ هي العَهدُ الجديدُ بدَمي</a:t>
            </a:r>
            <a:br>
              <a:rPr lang="ar-JO" sz="5400" b="1" dirty="0">
                <a:solidFill>
                  <a:srgbClr val="3F2B15"/>
                </a:solidFill>
                <a:latin typeface="Times New Roman" charset="0"/>
                <a:cs typeface="Times New Roman" charset="0"/>
              </a:rPr>
            </a:br>
            <a:r>
              <a:rPr lang="ar-JO" sz="5400" b="1" dirty="0">
                <a:solidFill>
                  <a:srgbClr val="3F2B15"/>
                </a:solidFill>
                <a:latin typeface="Times New Roman" charset="0"/>
                <a:cs typeface="Times New Roman" charset="0"/>
              </a:rPr>
              <a:t>الَّذي يُسفَكُ عنكُمْ.</a:t>
            </a:r>
            <a:endParaRPr lang="en-US" sz="5400" b="1" i="1" dirty="0">
              <a:solidFill>
                <a:srgbClr val="3F2B15"/>
              </a:solidFill>
              <a:latin typeface="Times New Roman" charset="0"/>
              <a:ea typeface="ヒラギノ角ゴ Pro W3" charset="0"/>
              <a:cs typeface="Times New Roman" charset="0"/>
            </a:endParaRPr>
          </a:p>
        </p:txBody>
      </p:sp>
      <p:sp>
        <p:nvSpPr>
          <p:cNvPr id="318468" name="Title 1"/>
          <p:cNvSpPr txBox="1">
            <a:spLocks/>
          </p:cNvSpPr>
          <p:nvPr/>
        </p:nvSpPr>
        <p:spPr bwMode="auto">
          <a:xfrm>
            <a:off x="0" y="5700318"/>
            <a:ext cx="9144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8" tIns="45704" rIns="91408" bIns="45704"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001F00"/>
                </a:solidFill>
                <a:effectLst/>
                <a:uLnTx/>
                <a:uFillTx/>
                <a:latin typeface="Times New Roman" charset="0"/>
                <a:ea typeface="ヒラギノ角ゴ Pro W3" charset="0"/>
                <a:cs typeface="ヒラギノ角ゴ Pro W3" charset="0"/>
              </a:rPr>
              <a:t>لوقا</a:t>
            </a:r>
            <a:r>
              <a:rPr kumimoji="0" lang="ar-JO" sz="3600" b="1" i="0" u="none" strike="noStrike" kern="1200" cap="none" spc="0" normalizeH="0" baseline="0" noProof="0" dirty="0">
                <a:ln>
                  <a:noFill/>
                </a:ln>
                <a:solidFill>
                  <a:srgbClr val="001F00"/>
                </a:solidFill>
                <a:effectLst/>
                <a:uLnTx/>
                <a:uFillTx/>
                <a:latin typeface="Times New Roman" charset="0"/>
                <a:ea typeface="ヒラギノ角ゴ Pro W3" charset="0"/>
                <a:cs typeface="ヒラギノ角ゴ Pro W3" charset="0"/>
              </a:rPr>
              <a:t> 22: 20</a:t>
            </a:r>
            <a:endParaRPr kumimoji="0" lang="en-US" sz="3600" b="1" i="1" u="none" strike="noStrike" kern="1200" cap="none" spc="0" normalizeH="0" baseline="0" noProof="0" dirty="0">
              <a:ln>
                <a:noFill/>
              </a:ln>
              <a:solidFill>
                <a:srgbClr val="001F00"/>
              </a:solidFill>
              <a:effectLst/>
              <a:uLnTx/>
              <a:uFillTx/>
              <a:latin typeface="Times New Roman" charset="0"/>
              <a:ea typeface="ヒラギノ角ゴ Pro W3" charset="0"/>
              <a:cs typeface="ヒラギノ角ゴ Pro W3" charset="0"/>
            </a:endParaRPr>
          </a:p>
        </p:txBody>
      </p:sp>
      <p:sp>
        <p:nvSpPr>
          <p:cNvPr id="6" name="Title 1"/>
          <p:cNvSpPr txBox="1">
            <a:spLocks/>
          </p:cNvSpPr>
          <p:nvPr/>
        </p:nvSpPr>
        <p:spPr bwMode="auto">
          <a:xfrm>
            <a:off x="4556405" y="2028825"/>
            <a:ext cx="4495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8" tIns="45704" rIns="91408" bIns="45704" anchor="ctr"/>
          <a:lst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ヒラギノ角ゴ Pro W3" charset="0"/>
              </a:rPr>
              <a:t>الكأس (وليس المعموديَّة) هي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ヒラギノ角ゴ Pro W3" charset="0"/>
              </a:rPr>
              <a:t>علامة العهد الجديد</a:t>
            </a:r>
            <a:endParaRPr kumimoji="0" lang="en-US" sz="2800" b="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ヒラギノ角ゴ Pro W3" charset="0"/>
            </a:endParaRPr>
          </a:p>
        </p:txBody>
      </p:sp>
    </p:spTree>
    <p:extLst>
      <p:ext uri="{BB962C8B-B14F-4D97-AF65-F5344CB8AC3E}">
        <p14:creationId xmlns:p14="http://schemas.microsoft.com/office/powerpoint/2010/main" val="29197651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627784" y="4217411"/>
            <a:ext cx="6177983" cy="1938861"/>
          </a:xfrm>
          <a:prstGeom prst="rect">
            <a:avLst/>
          </a:prstGeom>
          <a:noFill/>
        </p:spPr>
        <p:txBody>
          <a:bodyPr wrap="square" lIns="91308" tIns="45655" rIns="91308" bIns="45655">
            <a:spAutoFit/>
          </a:bodyPr>
          <a:lstStyle/>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يسوع يُصلِّي في</a:t>
            </a:r>
          </a:p>
          <a:p>
            <a:pPr marL="0" marR="0" lvl="0" indent="0" algn="r" defTabSz="9135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جثسيماني</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92877" y="87079"/>
            <a:ext cx="5284787" cy="2308193"/>
          </a:xfrm>
          <a:prstGeom prst="rect">
            <a:avLst/>
          </a:prstGeom>
          <a:noFill/>
        </p:spPr>
        <p:txBody>
          <a:bodyPr wrap="square" lIns="91308" tIns="45655" rIns="91308" bIns="45655">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متَّى 26: 36-56</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مرقس </a:t>
            </a: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4</a:t>
            </a: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1: 32-52</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لوقا 22: 39-53</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يوحنَّا 18: 1-12</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9" name="TextBox 8"/>
          <p:cNvSpPr txBox="1"/>
          <p:nvPr/>
        </p:nvSpPr>
        <p:spPr>
          <a:xfrm>
            <a:off x="5364088" y="3381927"/>
            <a:ext cx="3447788" cy="680396"/>
          </a:xfrm>
          <a:prstGeom prst="rect">
            <a:avLst/>
          </a:prstGeom>
          <a:noFill/>
        </p:spPr>
        <p:txBody>
          <a:bodyPr wrap="square" lIns="64221" tIns="32108" rIns="64221" bIns="32108">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p:txBody>
      </p:sp>
      <p:grpSp>
        <p:nvGrpSpPr>
          <p:cNvPr id="2" name="Group 1">
            <a:extLst>
              <a:ext uri="{FF2B5EF4-FFF2-40B4-BE49-F238E27FC236}">
                <a16:creationId xmlns:a16="http://schemas.microsoft.com/office/drawing/2014/main" id="{28FE98DA-CE9C-E8BB-2C32-96BC3AA46ED9}"/>
              </a:ext>
            </a:extLst>
          </p:cNvPr>
          <p:cNvGrpSpPr/>
          <p:nvPr/>
        </p:nvGrpSpPr>
        <p:grpSpPr>
          <a:xfrm>
            <a:off x="166336" y="260648"/>
            <a:ext cx="2660102" cy="1592508"/>
            <a:chOff x="5508104" y="620689"/>
            <a:chExt cx="2660102" cy="1592508"/>
          </a:xfrm>
        </p:grpSpPr>
        <p:grpSp>
          <p:nvGrpSpPr>
            <p:cNvPr id="5" name="Group 4">
              <a:extLst>
                <a:ext uri="{FF2B5EF4-FFF2-40B4-BE49-F238E27FC236}">
                  <a16:creationId xmlns:a16="http://schemas.microsoft.com/office/drawing/2014/main" id="{A22B2FF6-40F7-7136-8BD1-7FF540587872}"/>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9B037C75-CB0C-8C79-D768-56330D68360A}"/>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a:extLst>
                  <a:ext uri="{FF2B5EF4-FFF2-40B4-BE49-F238E27FC236}">
                    <a16:creationId xmlns:a16="http://schemas.microsoft.com/office/drawing/2014/main" id="{3EB535AB-44C8-1022-33AB-7E65116B70F8}"/>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aditional Arabic" panose="02020603050405020304" pitchFamily="18" charset="-78"/>
                  <a:cs typeface="Traditional Arabic" panose="02020603050405020304" pitchFamily="18" charset="-78"/>
                </a:endParaRPr>
              </a:p>
            </p:txBody>
          </p:sp>
        </p:grpSp>
        <p:sp>
          <p:nvSpPr>
            <p:cNvPr id="6" name="TextBox 5">
              <a:extLst>
                <a:ext uri="{FF2B5EF4-FFF2-40B4-BE49-F238E27FC236}">
                  <a16:creationId xmlns:a16="http://schemas.microsoft.com/office/drawing/2014/main" id="{A83719C6-9F44-97FB-FD9C-E7FCBECEA87F}"/>
                </a:ext>
              </a:extLst>
            </p:cNvPr>
            <p:cNvSpPr txBox="1"/>
            <p:nvPr/>
          </p:nvSpPr>
          <p:spPr>
            <a:xfrm>
              <a:off x="6804248" y="648153"/>
              <a:ext cx="1080632" cy="1565044"/>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Traditional Arabic" panose="02020603050405020304" pitchFamily="18" charset="-78"/>
                  <a:cs typeface="Traditional Arabic" panose="02020603050405020304" pitchFamily="18" charset="-78"/>
                </a:rPr>
                <a:t>صور   كتابية   مجانية</a:t>
              </a:r>
              <a:endParaRPr kumimoji="0" lang="en-GB" sz="6000" b="0" i="0" u="none" strike="noStrike" kern="0" cap="none" spc="-250" normalizeH="0" baseline="0" noProof="0" dirty="0">
                <a:ln>
                  <a:noFill/>
                </a:ln>
                <a:solidFill>
                  <a:srgbClr val="002060"/>
                </a:solidFill>
                <a:effectLst/>
                <a:uLnTx/>
                <a:uFillTx/>
                <a:latin typeface="Traditional Arabic" panose="02020603050405020304" pitchFamily="18" charset="-78"/>
                <a:cs typeface="Traditional Arabic" panose="02020603050405020304" pitchFamily="18" charset="-78"/>
              </a:endParaRPr>
            </a:p>
          </p:txBody>
        </p:sp>
      </p:grpSp>
    </p:spTree>
    <p:extLst>
      <p:ext uri="{BB962C8B-B14F-4D97-AF65-F5344CB8AC3E}">
        <p14:creationId xmlns:p14="http://schemas.microsoft.com/office/powerpoint/2010/main" val="38187503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8585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15901" y="5013336"/>
            <a:ext cx="7740475" cy="1015612"/>
          </a:xfrm>
          <a:prstGeom prst="rect">
            <a:avLst/>
          </a:prstGeom>
          <a:noFill/>
        </p:spPr>
        <p:txBody>
          <a:bodyPr wrap="square" lIns="91389" tIns="45695" rIns="91389" bIns="45695">
            <a:spAutoFit/>
          </a:bodyPr>
          <a:lstStyle/>
          <a:p>
            <a:pPr marL="0" marR="0" lvl="0" indent="0" defTabSz="914400"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بطرس ينكر يسوع</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514" y="2213530"/>
            <a:ext cx="2605097" cy="2062052"/>
          </a:xfrm>
          <a:prstGeom prst="rect">
            <a:avLst/>
          </a:prstGeom>
          <a:noFill/>
        </p:spPr>
        <p:txBody>
          <a:bodyPr wrap="none" lIns="91389" tIns="45695" rIns="91389" bIns="45695">
            <a:spAutoFit/>
          </a:bodyPr>
          <a:lstStyle/>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متَّى 26: 69-75</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مرقس </a:t>
            </a: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4</a:t>
            </a: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1: 66-72</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لوقا 22: 54-62</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a:p>
            <a:pPr marL="0" marR="0" lvl="0" indent="0" algn="r" defTabSz="914355"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يوحنَّا 18: 15-27</a:t>
            </a:r>
            <a:endPar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8" name="TextBox 7"/>
          <p:cNvSpPr txBox="1"/>
          <p:nvPr/>
        </p:nvSpPr>
        <p:spPr>
          <a:xfrm>
            <a:off x="296824" y="4402573"/>
            <a:ext cx="1862908" cy="707836"/>
          </a:xfrm>
          <a:prstGeom prst="rect">
            <a:avLst/>
          </a:prstGeom>
          <a:noFill/>
        </p:spPr>
        <p:txBody>
          <a:bodyPr wrap="none" lIns="91389" tIns="45695" rIns="91389" bIns="45695">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p:txBody>
      </p:sp>
      <p:grpSp>
        <p:nvGrpSpPr>
          <p:cNvPr id="2" name="Group 1">
            <a:extLst>
              <a:ext uri="{FF2B5EF4-FFF2-40B4-BE49-F238E27FC236}">
                <a16:creationId xmlns:a16="http://schemas.microsoft.com/office/drawing/2014/main" id="{6D921A37-08FC-BF14-721D-D4FFDF4314E4}"/>
              </a:ext>
            </a:extLst>
          </p:cNvPr>
          <p:cNvGrpSpPr/>
          <p:nvPr/>
        </p:nvGrpSpPr>
        <p:grpSpPr>
          <a:xfrm>
            <a:off x="32983" y="117906"/>
            <a:ext cx="2660102" cy="1592508"/>
            <a:chOff x="5508104" y="620689"/>
            <a:chExt cx="2660102" cy="1592508"/>
          </a:xfrm>
        </p:grpSpPr>
        <p:grpSp>
          <p:nvGrpSpPr>
            <p:cNvPr id="5" name="Group 4">
              <a:extLst>
                <a:ext uri="{FF2B5EF4-FFF2-40B4-BE49-F238E27FC236}">
                  <a16:creationId xmlns:a16="http://schemas.microsoft.com/office/drawing/2014/main" id="{6BB91A87-5593-6E39-DC92-D546F86563FC}"/>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1D35AD61-4CEE-D07E-9A86-2F5D8B4CCE47}"/>
                  </a:ext>
                </a:extLst>
              </p:cNvPr>
              <p:cNvPicPr>
                <a:picLocks noChangeAspect="1"/>
              </p:cNvPicPr>
              <p:nvPr/>
            </p:nvPicPr>
            <p:blipFill rotWithShape="1">
              <a:blip r:embed="rId5" cstate="print"/>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a:extLst>
                  <a:ext uri="{FF2B5EF4-FFF2-40B4-BE49-F238E27FC236}">
                    <a16:creationId xmlns:a16="http://schemas.microsoft.com/office/drawing/2014/main" id="{A2E4B4B1-EA83-B29C-8CF7-D11B4F8A2B3A}"/>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aditional Arabic" panose="02020603050405020304" pitchFamily="18" charset="-78"/>
                  <a:cs typeface="Traditional Arabic" panose="02020603050405020304" pitchFamily="18" charset="-78"/>
                </a:endParaRPr>
              </a:p>
            </p:txBody>
          </p:sp>
        </p:grpSp>
        <p:sp>
          <p:nvSpPr>
            <p:cNvPr id="6" name="TextBox 5">
              <a:extLst>
                <a:ext uri="{FF2B5EF4-FFF2-40B4-BE49-F238E27FC236}">
                  <a16:creationId xmlns:a16="http://schemas.microsoft.com/office/drawing/2014/main" id="{7FC63C02-198D-45C0-C4BE-FFB7FA9519CE}"/>
                </a:ext>
              </a:extLst>
            </p:cNvPr>
            <p:cNvSpPr txBox="1"/>
            <p:nvPr/>
          </p:nvSpPr>
          <p:spPr>
            <a:xfrm>
              <a:off x="6804248" y="648153"/>
              <a:ext cx="1080632" cy="1565044"/>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Traditional Arabic" panose="02020603050405020304" pitchFamily="18" charset="-78"/>
                  <a:cs typeface="Traditional Arabic" panose="02020603050405020304" pitchFamily="18" charset="-78"/>
                </a:rPr>
                <a:t>صور   كتابية   مجانية</a:t>
              </a:r>
              <a:endParaRPr kumimoji="0" lang="en-GB" sz="6000" b="0" i="0" u="none" strike="noStrike" kern="0" cap="none" spc="-250" normalizeH="0" baseline="0" noProof="0" dirty="0">
                <a:ln>
                  <a:noFill/>
                </a:ln>
                <a:solidFill>
                  <a:srgbClr val="002060"/>
                </a:solidFill>
                <a:effectLst/>
                <a:uLnTx/>
                <a:uFillTx/>
                <a:latin typeface="Traditional Arabic" panose="02020603050405020304" pitchFamily="18" charset="-78"/>
                <a:cs typeface="Traditional Arabic" panose="02020603050405020304" pitchFamily="18" charset="-78"/>
              </a:endParaRPr>
            </a:p>
          </p:txBody>
        </p:sp>
      </p:grpSp>
    </p:spTree>
    <p:extLst>
      <p:ext uri="{BB962C8B-B14F-4D97-AF65-F5344CB8AC3E}">
        <p14:creationId xmlns:p14="http://schemas.microsoft.com/office/powerpoint/2010/main" val="38559503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149080"/>
            <a:ext cx="4613880" cy="1938861"/>
          </a:xfrm>
          <a:prstGeom prst="rect">
            <a:avLst/>
          </a:prstGeom>
          <a:noFill/>
        </p:spPr>
        <p:txBody>
          <a:bodyPr wrap="square" lIns="91308" tIns="45655" rIns="91308" bIns="45655">
            <a:spAutoFit/>
          </a:bodyPr>
          <a:lstStyle/>
          <a:p>
            <a:pPr marL="0" marR="0" lvl="0" indent="0" defTabSz="913545" rtl="1"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يسوع يقف أمام مجلس السنهدريم</a:t>
            </a:r>
            <a:endParaRPr kumimoji="0" lang="en-US" sz="6000" b="1" i="0" u="none" strike="noStrike" kern="1200" cap="none" spc="0" normalizeH="0" baseline="0" noProof="0" dirty="0">
              <a:ln>
                <a:noFill/>
              </a:ln>
              <a:solidFill>
                <a:srgbClr val="6BCBF4"/>
              </a:solidFill>
              <a:effectLst>
                <a:glow rad="101600">
                  <a:prstClr val="black">
                    <a:alpha val="75000"/>
                  </a:prstClr>
                </a:glow>
                <a:outerShdw blurRad="38100" dist="38100" dir="2700000" algn="tl">
                  <a:srgbClr val="000000">
                    <a:alpha val="43137"/>
                  </a:srgbClr>
                </a:outerShdw>
              </a:effectLst>
              <a:uLnTx/>
              <a:uFillTx/>
              <a:latin typeface="Traditional Arabic" panose="02020603050405020304" pitchFamily="18" charset="-78"/>
              <a:ea typeface="MS PGothic" pitchFamily="34" charset="-128"/>
              <a:cs typeface="Traditional Arabic" panose="02020603050405020304" pitchFamily="18" charset="-7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546765"/>
            <a:ext cx="5284787" cy="2308193"/>
          </a:xfrm>
          <a:prstGeom prst="rect">
            <a:avLst/>
          </a:prstGeom>
          <a:noFill/>
        </p:spPr>
        <p:txBody>
          <a:bodyPr lIns="91308" tIns="45655" rIns="91308" bIns="45655">
            <a:spAutoFit/>
          </a:bodyPr>
          <a:lstStyle/>
          <a:p>
            <a:pPr marL="0" marR="0" lvl="0" indent="0"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متَّى 26: 57-67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a:p>
            <a:pPr marL="0" marR="0" lvl="0" indent="0"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مرقس </a:t>
            </a: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4</a:t>
            </a: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1: 53-65</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a:p>
            <a:pPr marL="0" marR="0" lvl="0" indent="0"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لوقا 22: 66-71</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a:p>
            <a:pPr marL="0" marR="0" lvl="0" indent="0"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يوحنَّا 18: 15-27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9" name="TextBox 8"/>
          <p:cNvSpPr txBox="1"/>
          <p:nvPr/>
        </p:nvSpPr>
        <p:spPr>
          <a:xfrm>
            <a:off x="422355" y="3694069"/>
            <a:ext cx="1808041" cy="680396"/>
          </a:xfrm>
          <a:prstGeom prst="rect">
            <a:avLst/>
          </a:prstGeom>
          <a:noFill/>
        </p:spPr>
        <p:txBody>
          <a:bodyPr wrap="none" lIns="64221" tIns="32108" rIns="64221" bIns="32108">
            <a:spAutoFit/>
          </a:bodyPr>
          <a:lstStyle/>
          <a:p>
            <a:pPr marL="0" marR="0" lvl="0" indent="0"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p:txBody>
      </p:sp>
      <p:grpSp>
        <p:nvGrpSpPr>
          <p:cNvPr id="2" name="Group 1">
            <a:extLst>
              <a:ext uri="{FF2B5EF4-FFF2-40B4-BE49-F238E27FC236}">
                <a16:creationId xmlns:a16="http://schemas.microsoft.com/office/drawing/2014/main" id="{17401664-A9EA-83A9-5C51-4A4583660752}"/>
              </a:ext>
            </a:extLst>
          </p:cNvPr>
          <p:cNvGrpSpPr/>
          <p:nvPr/>
        </p:nvGrpSpPr>
        <p:grpSpPr>
          <a:xfrm>
            <a:off x="179512" y="116632"/>
            <a:ext cx="2660102" cy="1592508"/>
            <a:chOff x="5508104" y="620689"/>
            <a:chExt cx="2660102" cy="1592508"/>
          </a:xfrm>
        </p:grpSpPr>
        <p:grpSp>
          <p:nvGrpSpPr>
            <p:cNvPr id="5" name="Group 4">
              <a:extLst>
                <a:ext uri="{FF2B5EF4-FFF2-40B4-BE49-F238E27FC236}">
                  <a16:creationId xmlns:a16="http://schemas.microsoft.com/office/drawing/2014/main" id="{62BCBE56-5445-B231-46F5-87397E542B90}"/>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CC1A74F6-28C7-A4F5-4631-C4B19564250D}"/>
                  </a:ext>
                </a:extLst>
              </p:cNvPr>
              <p:cNvPicPr>
                <a:picLocks noChangeAspect="1"/>
              </p:cNvPicPr>
              <p:nvPr/>
            </p:nvPicPr>
            <p:blipFill rotWithShape="1">
              <a:blip r:embed="rId5"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a:extLst>
                  <a:ext uri="{FF2B5EF4-FFF2-40B4-BE49-F238E27FC236}">
                    <a16:creationId xmlns:a16="http://schemas.microsoft.com/office/drawing/2014/main" id="{149744E7-2947-2EED-4CD5-8066AC8177CC}"/>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aditional Arabic" panose="02020603050405020304" pitchFamily="18" charset="-78"/>
                  <a:cs typeface="Traditional Arabic" panose="02020603050405020304" pitchFamily="18" charset="-78"/>
                </a:endParaRPr>
              </a:p>
            </p:txBody>
          </p:sp>
        </p:grpSp>
        <p:sp>
          <p:nvSpPr>
            <p:cNvPr id="6" name="TextBox 5">
              <a:extLst>
                <a:ext uri="{FF2B5EF4-FFF2-40B4-BE49-F238E27FC236}">
                  <a16:creationId xmlns:a16="http://schemas.microsoft.com/office/drawing/2014/main" id="{0D1D0730-7473-9A46-C768-E6CFDB45BE61}"/>
                </a:ext>
              </a:extLst>
            </p:cNvPr>
            <p:cNvSpPr txBox="1"/>
            <p:nvPr/>
          </p:nvSpPr>
          <p:spPr>
            <a:xfrm>
              <a:off x="6804248" y="648153"/>
              <a:ext cx="1080632" cy="1565044"/>
            </a:xfrm>
            <a:prstGeom prst="rect">
              <a:avLst/>
            </a:prstGeom>
            <a:noFill/>
          </p:spPr>
          <p:txBody>
            <a:bodyPr wrap="square" rtlCol="0">
              <a:spAutoFit/>
            </a:bodyPr>
            <a:lstStyle/>
            <a:p>
              <a:pPr marL="0" marR="0" lvl="0" indent="0" algn="r"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Traditional Arabic" panose="02020603050405020304" pitchFamily="18" charset="-78"/>
                  <a:cs typeface="Traditional Arabic" panose="02020603050405020304" pitchFamily="18" charset="-78"/>
                </a:rPr>
                <a:t>صور   كتابية   مجانية</a:t>
              </a:r>
              <a:endParaRPr kumimoji="0" lang="en-GB" sz="6000" b="0" i="0" u="none" strike="noStrike" kern="0" cap="none" spc="-250" normalizeH="0" baseline="0" noProof="0" dirty="0">
                <a:ln>
                  <a:noFill/>
                </a:ln>
                <a:solidFill>
                  <a:srgbClr val="002060"/>
                </a:solidFill>
                <a:effectLst/>
                <a:uLnTx/>
                <a:uFillTx/>
                <a:latin typeface="Traditional Arabic" panose="02020603050405020304" pitchFamily="18" charset="-78"/>
                <a:cs typeface="Traditional Arabic" panose="02020603050405020304" pitchFamily="18" charset="-78"/>
              </a:endParaRPr>
            </a:p>
          </p:txBody>
        </p:sp>
      </p:grpSp>
    </p:spTree>
    <p:extLst>
      <p:ext uri="{BB962C8B-B14F-4D97-AF65-F5344CB8AC3E}">
        <p14:creationId xmlns:p14="http://schemas.microsoft.com/office/powerpoint/2010/main" val="20529304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s://storage.hidabroot.com/articles/15477_tumb_750Xauto.jpg">
            <a:extLst>
              <a:ext uri="{FF2B5EF4-FFF2-40B4-BE49-F238E27FC236}">
                <a16:creationId xmlns:a16="http://schemas.microsoft.com/office/drawing/2014/main" id="{FAAF2A1C-16B2-B548-B46F-9EADBA417E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244"/>
          <a:stretch/>
        </p:blipFill>
        <p:spPr bwMode="auto">
          <a:xfrm>
            <a:off x="32433" y="-15847"/>
            <a:ext cx="9086516" cy="68738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AF66B700-8EE0-7A49-BCC4-1A45D8F81B5D}"/>
              </a:ext>
            </a:extLst>
          </p:cNvPr>
          <p:cNvSpPr txBox="1">
            <a:spLocks noChangeArrowheads="1"/>
          </p:cNvSpPr>
          <p:nvPr/>
        </p:nvSpPr>
        <p:spPr bwMode="auto">
          <a:xfrm>
            <a:off x="4427984" y="2384060"/>
            <a:ext cx="4690964" cy="422988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rtl="1">
              <a:defRPr/>
            </a:pPr>
            <a:r>
              <a:rPr lang="ar-JO" b="1" dirty="0">
                <a:latin typeface="Traditional Arabic" panose="02020603050405020304" pitchFamily="18" charset="-78"/>
                <a:cs typeface="Traditional Arabic" panose="02020603050405020304" pitchFamily="18" charset="-78"/>
              </a:rPr>
              <a:t>بأنَّ الكنيسة في عهدها الباكر كانت تمارس سِفاح القُربى</a:t>
            </a:r>
            <a:endParaRPr lang="en-US" sz="8800" b="1" kern="0" dirty="0">
              <a:effectLst>
                <a:glow rad="127000">
                  <a:schemeClr val="tx1"/>
                </a:glow>
              </a:effectLst>
              <a:latin typeface="Traditional Arabic" panose="02020603050405020304" pitchFamily="18" charset="-78"/>
              <a:ea typeface="ＭＳ Ｐゴシック" charset="0"/>
              <a:cs typeface="Traditional Arabic" panose="02020603050405020304" pitchFamily="18" charset="-78"/>
            </a:endParaRPr>
          </a:p>
        </p:txBody>
      </p:sp>
      <p:sp>
        <p:nvSpPr>
          <p:cNvPr id="900098" name="Rectangle 2"/>
          <p:cNvSpPr>
            <a:spLocks noGrp="1" noChangeArrowheads="1"/>
          </p:cNvSpPr>
          <p:nvPr>
            <p:ph type="ctrTitle"/>
          </p:nvPr>
        </p:nvSpPr>
        <p:spPr>
          <a:xfrm>
            <a:off x="4932040" y="232008"/>
            <a:ext cx="4211960" cy="1540808"/>
          </a:xfrm>
          <a:effectLst>
            <a:outerShdw blurRad="63500" dist="35921" dir="2700000" algn="ctr" rotWithShape="0">
              <a:schemeClr val="tx2">
                <a:alpha val="74998"/>
              </a:schemeClr>
            </a:outerShdw>
          </a:effectLst>
        </p:spPr>
        <p:txBody>
          <a:bodyPr/>
          <a:lstStyle/>
          <a:p>
            <a:pPr rtl="1">
              <a:defRPr/>
            </a:pPr>
            <a:r>
              <a:rPr lang="ar-JO" sz="5400" b="1" dirty="0">
                <a:effectLst>
                  <a:glow rad="127000">
                    <a:schemeClr val="tx1"/>
                  </a:glow>
                </a:effectLst>
                <a:latin typeface="Traditional Arabic" panose="02020603050405020304" pitchFamily="18" charset="-78"/>
                <a:ea typeface="Accordance" panose="00000400000000000000" pitchFamily="2" charset="-78"/>
                <a:cs typeface="Traditional Arabic" panose="02020603050405020304" pitchFamily="18" charset="-78"/>
              </a:rPr>
              <a:t>آمَن الملايين...</a:t>
            </a:r>
            <a:endParaRPr lang="en-US" sz="5400" b="1" dirty="0">
              <a:effectLst>
                <a:glow rad="127000">
                  <a:schemeClr val="tx1"/>
                </a:glow>
              </a:effectLst>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2491865178"/>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06"/>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لوقا</a:t>
            </a:r>
            <a:r>
              <a:rPr lang="en-US" sz="8800" dirty="0">
                <a:latin typeface="Arial" charset="0"/>
                <a:ea typeface="Osaka" charset="0"/>
                <a:cs typeface="Arial" charset="0"/>
              </a:rPr>
              <a:t> 23 </a:t>
            </a:r>
          </a:p>
        </p:txBody>
      </p:sp>
      <p:sp>
        <p:nvSpPr>
          <p:cNvPr id="2" name="TextBox 1"/>
          <p:cNvSpPr txBox="1"/>
          <p:nvPr/>
        </p:nvSpPr>
        <p:spPr>
          <a:xfrm>
            <a:off x="5176826" y="6930487"/>
            <a:ext cx="184666" cy="461665"/>
          </a:xfrm>
          <a:prstGeom prst="rect">
            <a:avLst/>
          </a:prstGeom>
          <a:noFill/>
        </p:spPr>
        <p:txBody>
          <a:bodyPr wrap="none" lIns="91408" tIns="45704" rIns="91408" bIns="45704"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9453102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486386" y="4797152"/>
            <a:ext cx="8406094" cy="1200177"/>
          </a:xfrm>
          <a:prstGeom prst="rect">
            <a:avLst/>
          </a:prstGeom>
          <a:noFill/>
        </p:spPr>
        <p:txBody>
          <a:bodyPr lIns="91289" tIns="45645" rIns="91289" bIns="45645">
            <a:spAutoFit/>
          </a:bodyPr>
          <a:lstStyle/>
          <a:p>
            <a:pPr marL="0" marR="0" lvl="0" indent="0" defTabSz="913365" rtl="1" eaLnBrk="1" fontAlgn="base" latinLnBrk="0" hangingPunct="1">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يسوع مصلوبًا</a:t>
            </a:r>
            <a:endParaRPr kumimoji="0" lang="en-US"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p:txBody>
      </p:sp>
      <p:pic>
        <p:nvPicPr>
          <p:cNvPr id="14339"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840907"/>
            <a:ext cx="5284787" cy="2308173"/>
          </a:xfrm>
          <a:prstGeom prst="rect">
            <a:avLst/>
          </a:prstGeom>
          <a:noFill/>
        </p:spPr>
        <p:txBody>
          <a:bodyPr lIns="91289" tIns="45645" rIns="91289" bIns="45645">
            <a:spAutoFit/>
          </a:bodyPr>
          <a:lstStyle/>
          <a:p>
            <a:pPr marL="0" marR="0" lvl="0" indent="0"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متَّى 27: 27-37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a:p>
            <a:pPr marL="0" marR="0" lvl="0" indent="0"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مرقس 15: 16-25</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a:p>
            <a:pPr marL="0" marR="0" lvl="0" indent="0"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لوقا 23: 26-34</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a:p>
            <a:pPr marL="0" marR="0" lvl="0" indent="0" defTabSz="914355" rtl="1"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يوحنَّا 19: 16-27</a:t>
            </a:r>
            <a:endParaRPr kumimoji="0" lang="en-US" sz="36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9" name="TextBox 8"/>
          <p:cNvSpPr txBox="1"/>
          <p:nvPr/>
        </p:nvSpPr>
        <p:spPr>
          <a:xfrm>
            <a:off x="710295" y="4195678"/>
            <a:ext cx="1808015" cy="680382"/>
          </a:xfrm>
          <a:prstGeom prst="rect">
            <a:avLst/>
          </a:prstGeom>
          <a:noFill/>
        </p:spPr>
        <p:txBody>
          <a:bodyPr wrap="none" lIns="64208" tIns="32101" rIns="64208" bIns="32101">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p:txBody>
      </p:sp>
      <p:grpSp>
        <p:nvGrpSpPr>
          <p:cNvPr id="2" name="Group 1">
            <a:extLst>
              <a:ext uri="{FF2B5EF4-FFF2-40B4-BE49-F238E27FC236}">
                <a16:creationId xmlns:a16="http://schemas.microsoft.com/office/drawing/2014/main" id="{4AEBF184-2EAE-0549-7F97-C936F7338015}"/>
              </a:ext>
            </a:extLst>
          </p:cNvPr>
          <p:cNvGrpSpPr/>
          <p:nvPr/>
        </p:nvGrpSpPr>
        <p:grpSpPr>
          <a:xfrm>
            <a:off x="318159" y="201801"/>
            <a:ext cx="2660102" cy="1592508"/>
            <a:chOff x="5508104" y="620689"/>
            <a:chExt cx="2660102" cy="1592508"/>
          </a:xfrm>
        </p:grpSpPr>
        <p:grpSp>
          <p:nvGrpSpPr>
            <p:cNvPr id="5" name="Group 4">
              <a:extLst>
                <a:ext uri="{FF2B5EF4-FFF2-40B4-BE49-F238E27FC236}">
                  <a16:creationId xmlns:a16="http://schemas.microsoft.com/office/drawing/2014/main" id="{74C73344-CAE1-1A40-12A9-47207EB6DD7B}"/>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C651ADD6-D8B1-7CC1-BDC8-2FE0E775BCA4}"/>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a:extLst>
                  <a:ext uri="{FF2B5EF4-FFF2-40B4-BE49-F238E27FC236}">
                    <a16:creationId xmlns:a16="http://schemas.microsoft.com/office/drawing/2014/main" id="{D0AB5FAD-451F-DB8F-670D-0FD32F0B6C1B}"/>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aditional Arabic" panose="02020603050405020304" pitchFamily="18" charset="-78"/>
                  <a:cs typeface="Traditional Arabic" panose="02020603050405020304" pitchFamily="18" charset="-78"/>
                </a:endParaRPr>
              </a:p>
            </p:txBody>
          </p:sp>
        </p:grpSp>
        <p:sp>
          <p:nvSpPr>
            <p:cNvPr id="6" name="TextBox 5">
              <a:extLst>
                <a:ext uri="{FF2B5EF4-FFF2-40B4-BE49-F238E27FC236}">
                  <a16:creationId xmlns:a16="http://schemas.microsoft.com/office/drawing/2014/main" id="{ADE76719-89FD-39A9-5AF0-6F510016EE68}"/>
                </a:ext>
              </a:extLst>
            </p:cNvPr>
            <p:cNvSpPr txBox="1"/>
            <p:nvPr/>
          </p:nvSpPr>
          <p:spPr>
            <a:xfrm>
              <a:off x="6804248" y="648153"/>
              <a:ext cx="1080632" cy="1565044"/>
            </a:xfrm>
            <a:prstGeom prst="rect">
              <a:avLst/>
            </a:prstGeom>
            <a:noFill/>
          </p:spPr>
          <p:txBody>
            <a:bodyPr wrap="square" rtlCol="0">
              <a:spAutoFit/>
            </a:bodyPr>
            <a:lstStyle/>
            <a:p>
              <a:pPr marL="0" marR="0" lvl="0" indent="0"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Traditional Arabic" panose="02020603050405020304" pitchFamily="18" charset="-78"/>
                  <a:cs typeface="Traditional Arabic" panose="02020603050405020304" pitchFamily="18" charset="-78"/>
                </a:rPr>
                <a:t>صور   كتابية   مجانية</a:t>
              </a:r>
              <a:endParaRPr kumimoji="0" lang="en-GB" sz="6000" b="0" i="0" u="none" strike="noStrike" kern="0" cap="none" spc="-250" normalizeH="0" baseline="0" noProof="0" dirty="0">
                <a:ln>
                  <a:noFill/>
                </a:ln>
                <a:solidFill>
                  <a:srgbClr val="002060"/>
                </a:solidFill>
                <a:effectLst/>
                <a:uLnTx/>
                <a:uFillTx/>
                <a:latin typeface="Traditional Arabic" panose="02020603050405020304" pitchFamily="18" charset="-78"/>
                <a:cs typeface="Traditional Arabic" panose="02020603050405020304" pitchFamily="18" charset="-78"/>
              </a:endParaRPr>
            </a:p>
          </p:txBody>
        </p:sp>
      </p:grpSp>
    </p:spTree>
    <p:extLst>
      <p:ext uri="{BB962C8B-B14F-4D97-AF65-F5344CB8AC3E}">
        <p14:creationId xmlns:p14="http://schemas.microsoft.com/office/powerpoint/2010/main" val="343733091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18596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30885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06"/>
            <a:ext cx="9144000" cy="2401711"/>
          </a:xfrm>
        </p:spPr>
        <p:txBody>
          <a:bodyPr/>
          <a:lstStyle/>
          <a:p>
            <a:pPr rtl="1"/>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ar-SA" sz="8800" dirty="0">
                <a:latin typeface="Arial" charset="0"/>
                <a:ea typeface="Osaka" charset="0"/>
                <a:cs typeface="Arial" charset="0"/>
              </a:rPr>
              <a:t>لوقا</a:t>
            </a:r>
            <a:r>
              <a:rPr lang="en-US" sz="8800" dirty="0">
                <a:latin typeface="Arial" charset="0"/>
                <a:ea typeface="Osaka" charset="0"/>
                <a:cs typeface="Arial" charset="0"/>
              </a:rPr>
              <a:t> 24 </a:t>
            </a:r>
          </a:p>
        </p:txBody>
      </p:sp>
    </p:spTree>
    <p:extLst>
      <p:ext uri="{BB962C8B-B14F-4D97-AF65-F5344CB8AC3E}">
        <p14:creationId xmlns:p14="http://schemas.microsoft.com/office/powerpoint/2010/main" val="247166582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6BF609-DDC6-2147-9DEA-23BA289BD7DE}"/>
              </a:ext>
            </a:extLst>
          </p:cNvPr>
          <p:cNvPicPr>
            <a:picLocks noChangeAspect="1"/>
          </p:cNvPicPr>
          <p:nvPr/>
        </p:nvPicPr>
        <p:blipFill>
          <a:blip r:embed="rId4"/>
          <a:stretch>
            <a:fillRect/>
          </a:stretch>
        </p:blipFill>
        <p:spPr>
          <a:xfrm>
            <a:off x="3220001" y="-99392"/>
            <a:ext cx="2216095" cy="2216095"/>
          </a:xfrm>
          <a:prstGeom prst="rect">
            <a:avLst/>
          </a:prstGeom>
        </p:spPr>
      </p:pic>
      <p:sp>
        <p:nvSpPr>
          <p:cNvPr id="133122" name="Rectangle 2"/>
          <p:cNvSpPr>
            <a:spLocks noGrp="1" noChangeArrowheads="1"/>
          </p:cNvSpPr>
          <p:nvPr>
            <p:ph type="ctrTitle"/>
          </p:nvPr>
        </p:nvSpPr>
        <p:spPr>
          <a:xfrm>
            <a:off x="5605884" y="57050"/>
            <a:ext cx="3175645" cy="1677268"/>
          </a:xfrm>
          <a:effectLst/>
        </p:spPr>
        <p:txBody>
          <a:bodyPr anchor="t"/>
          <a:lstStyle/>
          <a:p>
            <a:pPr eaLnBrk="1" hangingPunct="1">
              <a:defRPr/>
            </a:pPr>
            <a:r>
              <a:rPr lang="ar-SA" sz="3600" b="1" dirty="0">
                <a:solidFill>
                  <a:srgbClr val="000000"/>
                </a:solidFill>
                <a:effectLst/>
                <a:latin typeface="Accordance" panose="00000400000000000000" pitchFamily="2" charset="-78"/>
                <a:ea typeface="Accordance" panose="00000400000000000000" pitchFamily="2" charset="-78"/>
                <a:cs typeface="Accordance" panose="00000400000000000000" pitchFamily="2" charset="-78"/>
              </a:rPr>
              <a:t>كيف نكون </a:t>
            </a:r>
            <a:br>
              <a:rPr lang="ar-SA" sz="3600" b="1" dirty="0">
                <a:solidFill>
                  <a:srgbClr val="000000"/>
                </a:solidFill>
                <a:effectLst/>
                <a:latin typeface="Accordance" panose="00000400000000000000" pitchFamily="2" charset="-78"/>
                <a:ea typeface="Accordance" panose="00000400000000000000" pitchFamily="2" charset="-78"/>
                <a:cs typeface="Accordance" panose="00000400000000000000" pitchFamily="2" charset="-78"/>
              </a:rPr>
            </a:br>
            <a:r>
              <a:rPr lang="ar-SA" sz="3600" b="1" dirty="0">
                <a:solidFill>
                  <a:srgbClr val="000000"/>
                </a:solidFill>
                <a:cs typeface="Accordance" panose="00000400000000000000" pitchFamily="2" charset="-78"/>
              </a:rPr>
              <a:t>متأك</a:t>
            </a:r>
            <a:r>
              <a:rPr lang="ar-JO" sz="3600" b="1" dirty="0">
                <a:solidFill>
                  <a:srgbClr val="C00000"/>
                </a:solidFill>
                <a:effectLst/>
                <a:latin typeface="Accordance" panose="00000400000000000000" pitchFamily="2" charset="-78"/>
                <a:ea typeface="Accordance" panose="00000400000000000000" pitchFamily="2" charset="-78"/>
                <a:cs typeface="Accordance" panose="00000400000000000000" pitchFamily="2" charset="-78"/>
              </a:rPr>
              <a:t>ِّ</a:t>
            </a:r>
            <a:r>
              <a:rPr lang="ar-SA" sz="3600" b="1" dirty="0">
                <a:solidFill>
                  <a:srgbClr val="000000"/>
                </a:solidFill>
                <a:cs typeface="Accordance" panose="00000400000000000000" pitchFamily="2" charset="-78"/>
              </a:rPr>
              <a:t>دين</a:t>
            </a:r>
            <a:r>
              <a:rPr lang="ar-JO" sz="3600" b="1" dirty="0">
                <a:solidFill>
                  <a:srgbClr val="C00000"/>
                </a:solidFill>
                <a:effectLst/>
                <a:latin typeface="Accordance" panose="00000400000000000000" pitchFamily="2" charset="-78"/>
                <a:ea typeface="Accordance" panose="00000400000000000000" pitchFamily="2" charset="-78"/>
                <a:cs typeface="Accordance" panose="00000400000000000000" pitchFamily="2" charset="-78"/>
              </a:rPr>
              <a:t> وثابتين</a:t>
            </a:r>
            <a:r>
              <a:rPr lang="ar-SA" sz="3600" b="1" dirty="0">
                <a:solidFill>
                  <a:srgbClr val="C00000"/>
                </a:solidFill>
                <a:effectLst/>
                <a:latin typeface="Accordance" panose="00000400000000000000" pitchFamily="2" charset="-78"/>
                <a:ea typeface="Accordance" panose="00000400000000000000" pitchFamily="2" charset="-78"/>
                <a:cs typeface="Accordance" panose="00000400000000000000" pitchFamily="2" charset="-78"/>
              </a:rPr>
              <a:t>...</a:t>
            </a:r>
            <a:endParaRPr kumimoji="0" lang="en-US" sz="3600" b="1" dirty="0">
              <a:solidFill>
                <a:srgbClr val="C00000"/>
              </a:solidFill>
              <a:effectLst/>
              <a:latin typeface="Accordance" panose="00000400000000000000" pitchFamily="2" charset="-78"/>
              <a:ea typeface="Accordance" panose="00000400000000000000" pitchFamily="2" charset="-78"/>
              <a:cs typeface="Accordance" panose="00000400000000000000" pitchFamily="2" charset="-78"/>
            </a:endParaRPr>
          </a:p>
        </p:txBody>
      </p:sp>
      <p:sp>
        <p:nvSpPr>
          <p:cNvPr id="8" name="Rectangle 3">
            <a:extLst>
              <a:ext uri="{FF2B5EF4-FFF2-40B4-BE49-F238E27FC236}">
                <a16:creationId xmlns:a16="http://schemas.microsoft.com/office/drawing/2014/main" id="{2386AC36-F846-694A-9751-0B179F1B533B}"/>
              </a:ext>
            </a:extLst>
          </p:cNvPr>
          <p:cNvSpPr txBox="1">
            <a:spLocks noChangeArrowheads="1"/>
          </p:cNvSpPr>
          <p:nvPr/>
        </p:nvSpPr>
        <p:spPr bwMode="auto">
          <a:xfrm>
            <a:off x="212685" y="5060094"/>
            <a:ext cx="8751803" cy="1264278"/>
          </a:xfrm>
          <a:prstGeom prst="rect">
            <a:avLst/>
          </a:prstGeom>
          <a:solidFill>
            <a:srgbClr val="002060"/>
          </a:solidFill>
          <a:ln w="9525">
            <a:noFill/>
            <a:miter lim="800000"/>
            <a:headEnd/>
            <a:tailEnd/>
          </a:ln>
          <a:effectLst/>
        </p:spPr>
        <p:txBody>
          <a:bodyPr lIns="91408" tIns="45704" rIns="91408" bIns="45704" anchor="ctr"/>
          <a:lstStyle/>
          <a:p>
            <a:pPr lvl="0" indent="101565" algn="ctr" rtl="1" eaLnBrk="1" hangingPunct="1">
              <a:lnSpc>
                <a:spcPct val="110000"/>
              </a:lnSpc>
              <a:spcBef>
                <a:spcPct val="20000"/>
              </a:spcBef>
              <a:buClr>
                <a:srgbClr val="960000"/>
              </a:buClr>
              <a:buSzPct val="100000"/>
              <a:defRPr/>
            </a:pPr>
            <a:r>
              <a:rPr lang="ar-JO" sz="2800" b="1" kern="0" dirty="0">
                <a:solidFill>
                  <a:srgbClr val="FFFFFF"/>
                </a:solidFill>
                <a:latin typeface="Accordance" panose="00000400000000000000" pitchFamily="2" charset="-78"/>
                <a:ea typeface="Accordance" panose="00000400000000000000" pitchFamily="2" charset="-78"/>
                <a:cs typeface="Accordance" panose="00000400000000000000" pitchFamily="2" charset="-78"/>
              </a:rPr>
              <a:t>أرسل الله يسوع ليكون مُخَلِّص اليهود </a:t>
            </a:r>
            <a:r>
              <a:rPr lang="ar-JO" sz="2800" b="1" kern="0" dirty="0">
                <a:solidFill>
                  <a:srgbClr val="FFFF00"/>
                </a:solidFill>
                <a:latin typeface="Accordance" panose="00000400000000000000" pitchFamily="2" charset="-78"/>
                <a:ea typeface="Accordance" panose="00000400000000000000" pitchFamily="2" charset="-78"/>
                <a:cs typeface="Accordance" panose="00000400000000000000" pitchFamily="2" charset="-78"/>
              </a:rPr>
              <a:t>والعالَم</a:t>
            </a:r>
            <a:br>
              <a:rPr lang="en-US" sz="2800" b="1" kern="0" dirty="0">
                <a:solidFill>
                  <a:srgbClr val="FFFF00"/>
                </a:solidFill>
                <a:latin typeface="Accordance" panose="00000400000000000000" pitchFamily="2" charset="-78"/>
                <a:ea typeface="Accordance" panose="00000400000000000000" pitchFamily="2" charset="-78"/>
                <a:cs typeface="Accordance" panose="00000400000000000000" pitchFamily="2" charset="-78"/>
              </a:rPr>
            </a:br>
            <a:r>
              <a:rPr lang="ar-JO" sz="2800" b="1" kern="0" dirty="0">
                <a:solidFill>
                  <a:srgbClr val="FFFFFF"/>
                </a:solidFill>
                <a:latin typeface="Accordance" panose="00000400000000000000" pitchFamily="2" charset="-78"/>
                <a:ea typeface="Accordance" panose="00000400000000000000" pitchFamily="2" charset="-78"/>
                <a:cs typeface="Accordance" panose="00000400000000000000" pitchFamily="2" charset="-78"/>
              </a:rPr>
              <a:t> (لوقا 1: 5 – 4: 13).</a:t>
            </a:r>
            <a:endParaRPr lang="en-US" sz="2800" b="1" kern="0"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sp>
        <p:nvSpPr>
          <p:cNvPr id="9" name="Rectangle 3">
            <a:extLst>
              <a:ext uri="{FF2B5EF4-FFF2-40B4-BE49-F238E27FC236}">
                <a16:creationId xmlns:a16="http://schemas.microsoft.com/office/drawing/2014/main" id="{10C5D1D4-3254-9F4E-A66A-8C3287BA109E}"/>
              </a:ext>
            </a:extLst>
          </p:cNvPr>
          <p:cNvSpPr txBox="1">
            <a:spLocks noChangeArrowheads="1"/>
          </p:cNvSpPr>
          <p:nvPr/>
        </p:nvSpPr>
        <p:spPr bwMode="auto">
          <a:xfrm>
            <a:off x="539553" y="3795816"/>
            <a:ext cx="8208912" cy="1264278"/>
          </a:xfrm>
          <a:prstGeom prst="rect">
            <a:avLst/>
          </a:prstGeom>
          <a:solidFill>
            <a:srgbClr val="005722"/>
          </a:solidFill>
          <a:ln w="9525">
            <a:noFill/>
            <a:miter lim="800000"/>
            <a:headEnd/>
            <a:tailEnd/>
          </a:ln>
          <a:effectLst/>
        </p:spPr>
        <p:txBody>
          <a:bodyPr lIns="91408" tIns="45704" rIns="91408" bIns="45704" anchor="ctr"/>
          <a:lstStyle/>
          <a:p>
            <a:pPr lvl="0" indent="101565" algn="ctr" rtl="1" eaLnBrk="1" hangingPunct="1">
              <a:lnSpc>
                <a:spcPct val="110000"/>
              </a:lnSpc>
              <a:spcBef>
                <a:spcPct val="20000"/>
              </a:spcBef>
              <a:buClr>
                <a:srgbClr val="960000"/>
              </a:buClr>
              <a:buSzPct val="100000"/>
              <a:defRPr/>
            </a:pPr>
            <a:r>
              <a:rPr lang="ar-JO" sz="2800" b="1" kern="0" dirty="0">
                <a:solidFill>
                  <a:srgbClr val="FFFFFF"/>
                </a:solidFill>
                <a:latin typeface="Traditional Arabic" panose="02020603050405020304" pitchFamily="18" charset="-78"/>
                <a:ea typeface="Accordance" panose="00000400000000000000" pitchFamily="2" charset="-78"/>
                <a:cs typeface="Accordance" panose="00000400000000000000" pitchFamily="2" charset="-78"/>
              </a:rPr>
              <a:t>تضمَّنَتْ خطَّةُ الله </a:t>
            </a:r>
            <a:r>
              <a:rPr lang="ar-JO" sz="2800" b="1" kern="0" dirty="0">
                <a:solidFill>
                  <a:srgbClr val="FFFF00"/>
                </a:solidFill>
                <a:latin typeface="Traditional Arabic" panose="02020603050405020304" pitchFamily="18" charset="-78"/>
                <a:ea typeface="Accordance" panose="00000400000000000000" pitchFamily="2" charset="-78"/>
                <a:cs typeface="Accordance" panose="00000400000000000000" pitchFamily="2" charset="-78"/>
              </a:rPr>
              <a:t>رفْضَ</a:t>
            </a:r>
            <a:r>
              <a:rPr lang="ar-JO" sz="2800" b="1" kern="0" dirty="0">
                <a:solidFill>
                  <a:srgbClr val="FFFFFF"/>
                </a:solidFill>
                <a:latin typeface="Traditional Arabic" panose="02020603050405020304" pitchFamily="18" charset="-78"/>
                <a:ea typeface="Accordance" panose="00000400000000000000" pitchFamily="2" charset="-78"/>
                <a:cs typeface="Accordance" panose="00000400000000000000" pitchFamily="2" charset="-78"/>
              </a:rPr>
              <a:t> اليهود ليسوع لفتح الطريق أمام تقديم الخلاص للأمم (لوقا 4: 14-21: 38)</a:t>
            </a:r>
            <a:r>
              <a:rPr lang="ar-SA" sz="2800" b="1" kern="0" dirty="0">
                <a:solidFill>
                  <a:srgbClr val="FFFFFF"/>
                </a:solidFill>
                <a:latin typeface="Traditional Arabic" panose="02020603050405020304" pitchFamily="18" charset="-78"/>
                <a:ea typeface="Accordance" panose="00000400000000000000" pitchFamily="2" charset="-78"/>
                <a:cs typeface="Accordance" panose="00000400000000000000" pitchFamily="2" charset="-78"/>
              </a:rPr>
              <a:t>.</a:t>
            </a:r>
            <a:endParaRPr lang="en-US" sz="2800" b="1" kern="0" dirty="0">
              <a:solidFill>
                <a:srgbClr val="FFFFFF"/>
              </a:solidFill>
              <a:latin typeface="Traditional Arabic" panose="02020603050405020304" pitchFamily="18" charset="-78"/>
              <a:ea typeface="Accordance" panose="00000400000000000000" pitchFamily="2" charset="-78"/>
              <a:cs typeface="Accordance" panose="00000400000000000000" pitchFamily="2" charset="-78"/>
            </a:endParaRPr>
          </a:p>
        </p:txBody>
      </p:sp>
      <p:sp>
        <p:nvSpPr>
          <p:cNvPr id="5" name="Rectangle 3"/>
          <p:cNvSpPr txBox="1">
            <a:spLocks noChangeArrowheads="1"/>
          </p:cNvSpPr>
          <p:nvPr/>
        </p:nvSpPr>
        <p:spPr bwMode="auto">
          <a:xfrm>
            <a:off x="-108520" y="6180174"/>
            <a:ext cx="9433048" cy="680120"/>
          </a:xfrm>
          <a:prstGeom prst="rect">
            <a:avLst/>
          </a:prstGeom>
          <a:solidFill>
            <a:srgbClr val="7030A0"/>
          </a:solidFill>
          <a:ln w="9525">
            <a:noFill/>
            <a:miter lim="800000"/>
            <a:headEnd/>
            <a:tailEnd/>
          </a:ln>
          <a:effectLst/>
        </p:spPr>
        <p:txBody>
          <a:bodyPr lIns="91408" tIns="45704" rIns="91408" bIns="45704" anchor="ctr"/>
          <a:lstStyle/>
          <a:p>
            <a:pPr lvl="0" indent="101565" algn="ctr" rtl="1" eaLnBrk="1" hangingPunct="1">
              <a:lnSpc>
                <a:spcPct val="110000"/>
              </a:lnSpc>
              <a:spcBef>
                <a:spcPct val="20000"/>
              </a:spcBef>
              <a:buClr>
                <a:srgbClr val="960000"/>
              </a:buClr>
              <a:buSzPct val="100000"/>
              <a:defRPr/>
            </a:pPr>
            <a:r>
              <a:rPr lang="ar-JO" sz="2800" b="1" kern="0" dirty="0">
                <a:solidFill>
                  <a:srgbClr val="FFFFFF"/>
                </a:solidFill>
                <a:latin typeface="Accordance" panose="00000400000000000000" pitchFamily="2" charset="-78"/>
                <a:ea typeface="Accordance" panose="00000400000000000000" pitchFamily="2" charset="-78"/>
                <a:cs typeface="Accordance" panose="00000400000000000000" pitchFamily="2" charset="-78"/>
              </a:rPr>
              <a:t>المصادر حول حياة المسيح </a:t>
            </a:r>
            <a:r>
              <a:rPr lang="ar-JO" sz="2800" b="1" kern="0" dirty="0">
                <a:solidFill>
                  <a:srgbClr val="FFFF00"/>
                </a:solidFill>
                <a:latin typeface="Accordance" panose="00000400000000000000" pitchFamily="2" charset="-78"/>
                <a:ea typeface="Accordance" panose="00000400000000000000" pitchFamily="2" charset="-78"/>
                <a:cs typeface="Accordance" panose="00000400000000000000" pitchFamily="2" charset="-78"/>
              </a:rPr>
              <a:t>موثوقٌ بها</a:t>
            </a:r>
            <a:r>
              <a:rPr lang="ar-JO" sz="2800" b="1" kern="0" dirty="0">
                <a:solidFill>
                  <a:srgbClr val="FFFFFF"/>
                </a:solidFill>
                <a:latin typeface="Accordance" panose="00000400000000000000" pitchFamily="2" charset="-78"/>
                <a:ea typeface="Accordance" panose="00000400000000000000" pitchFamily="2" charset="-78"/>
                <a:cs typeface="Accordance" panose="00000400000000000000" pitchFamily="2" charset="-78"/>
              </a:rPr>
              <a:t> (لوقا 1: 1-4).</a:t>
            </a:r>
          </a:p>
        </p:txBody>
      </p:sp>
      <p:sp>
        <p:nvSpPr>
          <p:cNvPr id="11" name="Rectangle 3">
            <a:extLst>
              <a:ext uri="{FF2B5EF4-FFF2-40B4-BE49-F238E27FC236}">
                <a16:creationId xmlns:a16="http://schemas.microsoft.com/office/drawing/2014/main" id="{CAAFA895-0197-6147-87D2-F886049620FC}"/>
              </a:ext>
            </a:extLst>
          </p:cNvPr>
          <p:cNvSpPr txBox="1">
            <a:spLocks noChangeArrowheads="1"/>
          </p:cNvSpPr>
          <p:nvPr/>
        </p:nvSpPr>
        <p:spPr bwMode="auto">
          <a:xfrm>
            <a:off x="1187624" y="1603710"/>
            <a:ext cx="6840760" cy="1083169"/>
          </a:xfrm>
          <a:prstGeom prst="rect">
            <a:avLst/>
          </a:prstGeom>
          <a:solidFill>
            <a:srgbClr val="FF0000"/>
          </a:solidFill>
          <a:ln w="9525">
            <a:noFill/>
            <a:miter lim="800000"/>
            <a:headEnd/>
            <a:tailEnd/>
          </a:ln>
          <a:effectLst/>
        </p:spPr>
        <p:txBody>
          <a:bodyPr lIns="91408" tIns="45704" rIns="91408" bIns="45704" anchor="ctr"/>
          <a:lstStyle/>
          <a:p>
            <a:pPr lvl="0" indent="101565" algn="ctr" rtl="1" eaLnBrk="1" hangingPunct="1">
              <a:lnSpc>
                <a:spcPct val="110000"/>
              </a:lnSpc>
              <a:spcBef>
                <a:spcPct val="20000"/>
              </a:spcBef>
              <a:buClr>
                <a:srgbClr val="960000"/>
              </a:buClr>
              <a:buSzPct val="100000"/>
              <a:defRPr/>
            </a:pPr>
            <a:r>
              <a:rPr kumimoji="0" lang="ar-JO" sz="2800" b="1" i="0" u="none" strike="noStrike" kern="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يمكننا الإعلان </a:t>
            </a:r>
            <a:r>
              <a:rPr lang="ar-JO" sz="2800" b="1" kern="0" dirty="0">
                <a:solidFill>
                  <a:srgbClr val="FFFFFF"/>
                </a:solidFill>
                <a:latin typeface="Accordance" panose="00000400000000000000" pitchFamily="2" charset="-78"/>
                <a:ea typeface="Accordance" panose="00000400000000000000" pitchFamily="2" charset="-78"/>
                <a:cs typeface="Accordance" panose="00000400000000000000" pitchFamily="2" charset="-78"/>
              </a:rPr>
              <a:t>للعالم عن </a:t>
            </a:r>
            <a:r>
              <a:rPr kumimoji="0" lang="ar-JO" sz="2800" b="1" i="0" u="none" strike="noStrike" kern="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مُخَلِّصٍ </a:t>
            </a:r>
            <a:r>
              <a:rPr kumimoji="0" lang="ar-JO" sz="2800" b="1" i="0" u="none" strike="noStrike" kern="0" cap="none" spc="0" normalizeH="0" baseline="0" noProof="0" dirty="0">
                <a:ln>
                  <a:noFill/>
                </a:ln>
                <a:solidFill>
                  <a:srgbClr val="FFFF00"/>
                </a:solidFill>
                <a:effectLst/>
                <a:uLnTx/>
                <a:uFillTx/>
                <a:latin typeface="Accordance" panose="00000400000000000000" pitchFamily="2" charset="-78"/>
                <a:ea typeface="Accordance" panose="00000400000000000000" pitchFamily="2" charset="-78"/>
                <a:cs typeface="Accordance" panose="00000400000000000000" pitchFamily="2" charset="-78"/>
              </a:rPr>
              <a:t>قائمٍ</a:t>
            </a:r>
            <a:r>
              <a:rPr kumimoji="0" lang="ar-JO" sz="2800" b="1" i="0" u="none" strike="noStrike" kern="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 من الموت</a:t>
            </a:r>
            <a:br>
              <a:rPr kumimoji="0" lang="en-US" sz="2800" b="1" i="0" u="none" strike="noStrike" kern="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br>
            <a:r>
              <a:rPr kumimoji="0" lang="ar-JO" sz="2800" b="1" i="0" u="none" strike="noStrike" kern="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rPr>
              <a:t> (لوقا، الأصحاح 24).</a:t>
            </a:r>
            <a:endParaRPr kumimoji="0" lang="en-US" sz="2800" b="1" i="0" u="none" strike="noStrike" kern="0" cap="none" spc="0" normalizeH="0" baseline="0" noProof="0" dirty="0">
              <a:ln>
                <a:noFill/>
              </a:ln>
              <a:solidFill>
                <a:srgbClr val="FFFFFF"/>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2" name="Rectangle 2">
            <a:extLst>
              <a:ext uri="{FF2B5EF4-FFF2-40B4-BE49-F238E27FC236}">
                <a16:creationId xmlns:a16="http://schemas.microsoft.com/office/drawing/2014/main" id="{5631AB0F-7E3E-FA4D-89E2-8343FEC3A9DB}"/>
              </a:ext>
            </a:extLst>
          </p:cNvPr>
          <p:cNvSpPr txBox="1">
            <a:spLocks noChangeArrowheads="1"/>
          </p:cNvSpPr>
          <p:nvPr/>
        </p:nvSpPr>
        <p:spPr bwMode="auto">
          <a:xfrm>
            <a:off x="-120008" y="144771"/>
            <a:ext cx="3553503" cy="167726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 في حقيقة إيماننا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rPr>
              <a:t>بيسوع</a:t>
            </a:r>
            <a:endParaRPr kumimoji="0" lang="en-US" sz="3600" b="1" i="0" u="none" strike="noStrike" kern="0" cap="none" spc="0" normalizeH="0" baseline="0" noProof="0" dirty="0">
              <a:ln>
                <a:noFill/>
              </a:ln>
              <a:solidFill>
                <a:srgbClr val="000000"/>
              </a:solidFill>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14" name="Rectangle 2">
            <a:extLst>
              <a:ext uri="{FF2B5EF4-FFF2-40B4-BE49-F238E27FC236}">
                <a16:creationId xmlns:a16="http://schemas.microsoft.com/office/drawing/2014/main" id="{33C42E64-E3E7-3542-8DE1-EAD2A8575D88}"/>
              </a:ext>
            </a:extLst>
          </p:cNvPr>
          <p:cNvSpPr txBox="1">
            <a:spLocks noChangeArrowheads="1"/>
          </p:cNvSpPr>
          <p:nvPr/>
        </p:nvSpPr>
        <p:spPr bwMode="auto">
          <a:xfrm>
            <a:off x="3220001" y="764704"/>
            <a:ext cx="2368907"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32"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rPr>
              <a:t>لوقا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ccordance" panose="00000400000000000000" pitchFamily="2" charset="-78"/>
              <a:ea typeface="Accordance" panose="00000400000000000000" pitchFamily="2" charset="-78"/>
              <a:cs typeface="Accordance" panose="00000400000000000000" pitchFamily="2" charset="-78"/>
            </a:endParaRPr>
          </a:p>
        </p:txBody>
      </p:sp>
      <p:sp>
        <p:nvSpPr>
          <p:cNvPr id="2" name="Rectangle 3">
            <a:extLst>
              <a:ext uri="{FF2B5EF4-FFF2-40B4-BE49-F238E27FC236}">
                <a16:creationId xmlns:a16="http://schemas.microsoft.com/office/drawing/2014/main" id="{33C15B76-DB54-6310-353F-FA9FC59A80CA}"/>
              </a:ext>
            </a:extLst>
          </p:cNvPr>
          <p:cNvSpPr txBox="1">
            <a:spLocks noChangeArrowheads="1"/>
          </p:cNvSpPr>
          <p:nvPr/>
        </p:nvSpPr>
        <p:spPr bwMode="auto">
          <a:xfrm>
            <a:off x="1007605" y="2685377"/>
            <a:ext cx="7272808" cy="1198160"/>
          </a:xfrm>
          <a:prstGeom prst="rect">
            <a:avLst/>
          </a:prstGeom>
          <a:solidFill>
            <a:schemeClr val="tx1"/>
          </a:solidFill>
          <a:ln w="9525">
            <a:noFill/>
            <a:miter lim="800000"/>
            <a:headEnd/>
            <a:tailEnd/>
          </a:ln>
          <a:effectLst/>
        </p:spPr>
        <p:txBody>
          <a:bodyPr lIns="91408" tIns="45704" rIns="91408" bIns="45704" anchor="ctr"/>
          <a:lstStyle/>
          <a:p>
            <a:pPr lvl="0" indent="101565" algn="ctr" rtl="1" eaLnBrk="1" hangingPunct="1">
              <a:lnSpc>
                <a:spcPct val="110000"/>
              </a:lnSpc>
              <a:spcBef>
                <a:spcPct val="20000"/>
              </a:spcBef>
              <a:buClr>
                <a:srgbClr val="960000"/>
              </a:buClr>
              <a:buSzPct val="100000"/>
              <a:defRPr/>
            </a:pPr>
            <a:r>
              <a:rPr lang="ar-JO" sz="2800" b="1" kern="0" dirty="0">
                <a:solidFill>
                  <a:srgbClr val="FFFFFF"/>
                </a:solidFill>
                <a:latin typeface="Accordance" panose="00000400000000000000" pitchFamily="2" charset="-78"/>
                <a:ea typeface="Accordance" panose="00000400000000000000" pitchFamily="2" charset="-78"/>
                <a:cs typeface="Accordance" panose="00000400000000000000" pitchFamily="2" charset="-78"/>
              </a:rPr>
              <a:t>لم يقتلْ أحدٌ المسيحَ، وذلك لأنَّه قدَّم حياتَه </a:t>
            </a:r>
            <a:r>
              <a:rPr lang="ar-JO" sz="2800" b="1" kern="0" dirty="0">
                <a:solidFill>
                  <a:srgbClr val="FFFF00"/>
                </a:solidFill>
                <a:latin typeface="Accordance" panose="00000400000000000000" pitchFamily="2" charset="-78"/>
                <a:ea typeface="Accordance" panose="00000400000000000000" pitchFamily="2" charset="-78"/>
                <a:cs typeface="Accordance" panose="00000400000000000000" pitchFamily="2" charset="-78"/>
              </a:rPr>
              <a:t>طوعاً</a:t>
            </a:r>
            <a:r>
              <a:rPr lang="ar-JO" sz="2800" b="1" kern="0" dirty="0">
                <a:solidFill>
                  <a:srgbClr val="FFFFFF"/>
                </a:solidFill>
                <a:latin typeface="Accordance" panose="00000400000000000000" pitchFamily="2" charset="-78"/>
                <a:ea typeface="Accordance" panose="00000400000000000000" pitchFamily="2" charset="-78"/>
                <a:cs typeface="Accordance" panose="00000400000000000000" pitchFamily="2" charset="-78"/>
              </a:rPr>
              <a:t> من أجلنا جميعاً (لوقا، الأصحاحان 22-23).</a:t>
            </a:r>
            <a:endParaRPr lang="en-US" sz="2800" b="1" kern="0" dirty="0">
              <a:solidFill>
                <a:srgbClr val="FFFFFF"/>
              </a:solidFill>
              <a:latin typeface="Accordance" panose="00000400000000000000" pitchFamily="2" charset="-78"/>
              <a:ea typeface="Accordance" panose="00000400000000000000" pitchFamily="2" charset="-78"/>
              <a:cs typeface="Accordance" panose="00000400000000000000" pitchFamily="2" charset="-78"/>
            </a:endParaRPr>
          </a:p>
        </p:txBody>
      </p:sp>
    </p:spTree>
    <p:extLst>
      <p:ext uri="{BB962C8B-B14F-4D97-AF65-F5344CB8AC3E}">
        <p14:creationId xmlns:p14="http://schemas.microsoft.com/office/powerpoint/2010/main" val="91140314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5" grpId="0" animBg="1"/>
      <p:bldP spid="11" grpId="0" animBg="1"/>
      <p:bldP spid="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812152" y="4664220"/>
            <a:ext cx="4095860" cy="1200191"/>
          </a:xfrm>
          <a:prstGeom prst="rect">
            <a:avLst/>
          </a:prstGeom>
          <a:noFill/>
        </p:spPr>
        <p:txBody>
          <a:bodyPr wrap="square" lIns="91303" tIns="45652" rIns="91303" bIns="45652">
            <a:spAutoFit/>
          </a:bodyPr>
          <a:lstStyle/>
          <a:p>
            <a:pPr marL="0" marR="0" lvl="0" indent="0" defTabSz="913500" rtl="1"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يسوع حيٌّ</a:t>
            </a:r>
            <a:endParaRPr kumimoji="0" lang="en-US" sz="72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p:txBody>
      </p:sp>
      <p:pic>
        <p:nvPicPr>
          <p:cNvPr id="3076"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554408"/>
          </a:xfrm>
          <a:prstGeom prst="rect">
            <a:avLst/>
          </a:prstGeom>
          <a:noFill/>
        </p:spPr>
        <p:txBody>
          <a:bodyPr lIns="91303" tIns="45652" rIns="91303" bIns="45652">
            <a:spAutoFit/>
          </a:bodyPr>
          <a:lstStyle/>
          <a:p>
            <a:pPr marL="0" marR="0" lvl="0" indent="0"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متَّى </a:t>
            </a:r>
            <a:r>
              <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28</a:t>
            </a: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 1-15</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a:p>
            <a:pPr marL="0" marR="0" lvl="0" indent="0"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مرقس 16: 1-20</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a:p>
            <a:pPr marL="0" marR="0" lvl="0" indent="0"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لوقا 24: 1-47</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a:p>
            <a:pPr marL="0" marR="0" lvl="0" indent="0" defTabSz="91435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يوحنَّا 20: 1-29</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9" name="TextBox 8"/>
          <p:cNvSpPr txBox="1"/>
          <p:nvPr/>
        </p:nvSpPr>
        <p:spPr>
          <a:xfrm>
            <a:off x="776429" y="3983826"/>
            <a:ext cx="1808035" cy="680394"/>
          </a:xfrm>
          <a:prstGeom prst="rect">
            <a:avLst/>
          </a:prstGeom>
          <a:noFill/>
        </p:spPr>
        <p:txBody>
          <a:bodyPr wrap="none" lIns="64218" tIns="32107" rIns="64218" bIns="32107">
            <a:spAutoFit/>
          </a:bodyPr>
          <a:lstStyle/>
          <a:p>
            <a:pPr marL="0" marR="0" lvl="0" indent="0" algn="r" defTabSz="321295"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قصَّة الفصح</a:t>
            </a:r>
            <a:endParaRPr kumimoji="0" lang="en-US" sz="40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Traditional Arabic" panose="02020603050405020304" pitchFamily="18" charset="-78"/>
              <a:ea typeface="MS PGothic" pitchFamily="34" charset="-128"/>
              <a:cs typeface="Traditional Arabic" panose="02020603050405020304" pitchFamily="18" charset="-78"/>
            </a:endParaRPr>
          </a:p>
        </p:txBody>
      </p:sp>
      <p:grpSp>
        <p:nvGrpSpPr>
          <p:cNvPr id="2" name="Group 1">
            <a:extLst>
              <a:ext uri="{FF2B5EF4-FFF2-40B4-BE49-F238E27FC236}">
                <a16:creationId xmlns:a16="http://schemas.microsoft.com/office/drawing/2014/main" id="{471AC70A-86BD-DA85-B80E-C8A500D2B25C}"/>
              </a:ext>
            </a:extLst>
          </p:cNvPr>
          <p:cNvGrpSpPr/>
          <p:nvPr/>
        </p:nvGrpSpPr>
        <p:grpSpPr>
          <a:xfrm>
            <a:off x="6156176" y="143587"/>
            <a:ext cx="2660102" cy="1592508"/>
            <a:chOff x="5508104" y="620689"/>
            <a:chExt cx="2660102" cy="1592508"/>
          </a:xfrm>
        </p:grpSpPr>
        <p:grpSp>
          <p:nvGrpSpPr>
            <p:cNvPr id="5" name="Group 4">
              <a:extLst>
                <a:ext uri="{FF2B5EF4-FFF2-40B4-BE49-F238E27FC236}">
                  <a16:creationId xmlns:a16="http://schemas.microsoft.com/office/drawing/2014/main" id="{BCA805C9-34BF-CE06-8E2D-7F3BDB9B2C77}"/>
                </a:ext>
              </a:extLst>
            </p:cNvPr>
            <p:cNvGrpSpPr/>
            <p:nvPr/>
          </p:nvGrpSpPr>
          <p:grpSpPr>
            <a:xfrm>
              <a:off x="5508104" y="620689"/>
              <a:ext cx="2660102" cy="1394677"/>
              <a:chOff x="5508104" y="620689"/>
              <a:chExt cx="2660102" cy="1394677"/>
            </a:xfrm>
          </p:grpSpPr>
          <p:pic>
            <p:nvPicPr>
              <p:cNvPr id="7" name="Picture 1" descr="22_John_Baptist_Prison_JPEG_1024.jpg">
                <a:extLst>
                  <a:ext uri="{FF2B5EF4-FFF2-40B4-BE49-F238E27FC236}">
                    <a16:creationId xmlns:a16="http://schemas.microsoft.com/office/drawing/2014/main" id="{BA20F108-39D3-F556-7125-5CDBDB03B9EC}"/>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8" name="Rectangle 7">
                <a:extLst>
                  <a:ext uri="{FF2B5EF4-FFF2-40B4-BE49-F238E27FC236}">
                    <a16:creationId xmlns:a16="http://schemas.microsoft.com/office/drawing/2014/main" id="{CA84E6AC-DF18-2E9E-A790-B1267F34B783}"/>
                  </a:ext>
                </a:extLst>
              </p:cNvPr>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defTabSz="914400" rtl="1"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raditional Arabic" panose="02020603050405020304" pitchFamily="18" charset="-78"/>
                  <a:cs typeface="Traditional Arabic" panose="02020603050405020304" pitchFamily="18" charset="-78"/>
                </a:endParaRPr>
              </a:p>
            </p:txBody>
          </p:sp>
        </p:grpSp>
        <p:sp>
          <p:nvSpPr>
            <p:cNvPr id="6" name="TextBox 5">
              <a:extLst>
                <a:ext uri="{FF2B5EF4-FFF2-40B4-BE49-F238E27FC236}">
                  <a16:creationId xmlns:a16="http://schemas.microsoft.com/office/drawing/2014/main" id="{AF0B28EE-BB05-6BA6-8103-C576A2BD5EDB}"/>
                </a:ext>
              </a:extLst>
            </p:cNvPr>
            <p:cNvSpPr txBox="1"/>
            <p:nvPr/>
          </p:nvSpPr>
          <p:spPr>
            <a:xfrm>
              <a:off x="6804248" y="648153"/>
              <a:ext cx="1080632" cy="1565044"/>
            </a:xfrm>
            <a:prstGeom prst="rect">
              <a:avLst/>
            </a:prstGeom>
            <a:noFill/>
          </p:spPr>
          <p:txBody>
            <a:bodyPr wrap="square" rtlCol="0">
              <a:spAutoFit/>
            </a:bodyPr>
            <a:lstStyle/>
            <a:p>
              <a:pPr marL="0" marR="0" lvl="0" indent="0" defTabSz="914400" rtl="1" eaLnBrk="0" fontAlgn="auto" latinLnBrk="0" hangingPunct="0">
                <a:lnSpc>
                  <a:spcPct val="70000"/>
                </a:lnSpc>
                <a:spcBef>
                  <a:spcPts val="0"/>
                </a:spcBef>
                <a:spcAft>
                  <a:spcPts val="0"/>
                </a:spcAft>
                <a:buClrTx/>
                <a:buSzTx/>
                <a:buFontTx/>
                <a:buNone/>
                <a:tabLst/>
                <a:defRPr/>
              </a:pPr>
              <a:r>
                <a:rPr kumimoji="0" lang="ar-JO" altLang="zh-CN" sz="4400" b="0" i="0" u="none" strike="noStrike" kern="0" cap="none" spc="-250" normalizeH="0" baseline="0" noProof="0" dirty="0">
                  <a:ln>
                    <a:noFill/>
                  </a:ln>
                  <a:solidFill>
                    <a:srgbClr val="002060"/>
                  </a:solidFill>
                  <a:effectLst/>
                  <a:uLnTx/>
                  <a:uFillTx/>
                  <a:latin typeface="Traditional Arabic" panose="02020603050405020304" pitchFamily="18" charset="-78"/>
                  <a:cs typeface="Traditional Arabic" panose="02020603050405020304" pitchFamily="18" charset="-78"/>
                </a:rPr>
                <a:t>صور   كتابية   مجانية</a:t>
              </a:r>
              <a:endParaRPr kumimoji="0" lang="en-GB" sz="6000" b="0" i="0" u="none" strike="noStrike" kern="0" cap="none" spc="-250" normalizeH="0" baseline="0" noProof="0" dirty="0">
                <a:ln>
                  <a:noFill/>
                </a:ln>
                <a:solidFill>
                  <a:srgbClr val="002060"/>
                </a:solidFill>
                <a:effectLst/>
                <a:uLnTx/>
                <a:uFillTx/>
                <a:latin typeface="Traditional Arabic" panose="02020603050405020304" pitchFamily="18" charset="-78"/>
                <a:cs typeface="Traditional Arabic" panose="02020603050405020304" pitchFamily="18" charset="-78"/>
              </a:endParaRPr>
            </a:p>
          </p:txBody>
        </p:sp>
      </p:grpSp>
    </p:spTree>
    <p:extLst>
      <p:ext uri="{BB962C8B-B14F-4D97-AF65-F5344CB8AC3E}">
        <p14:creationId xmlns:p14="http://schemas.microsoft.com/office/powerpoint/2010/main" val="26391184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71682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10596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b="1" dirty="0">
                <a:effectLst>
                  <a:glow rad="101600">
                    <a:schemeClr val="tx1">
                      <a:alpha val="75000"/>
                    </a:schemeClr>
                  </a:glow>
                </a:effectLst>
              </a:rPr>
              <a:t>Could mortals and those in glorified bodies really live together?</a:t>
            </a:r>
          </a:p>
        </p:txBody>
      </p:sp>
      <p:pic>
        <p:nvPicPr>
          <p:cNvPr id="4" name="Picture 3" descr="rev 20 roadtoemma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60302" cy="6858000"/>
          </a:xfrm>
          <a:prstGeom prst="rect">
            <a:avLst/>
          </a:prstGeom>
        </p:spPr>
      </p:pic>
      <p:sp>
        <p:nvSpPr>
          <p:cNvPr id="5" name="Title 1"/>
          <p:cNvSpPr txBox="1">
            <a:spLocks/>
          </p:cNvSpPr>
          <p:nvPr/>
        </p:nvSpPr>
        <p:spPr bwMode="auto">
          <a:xfrm>
            <a:off x="35496" y="3611183"/>
            <a:ext cx="9108504" cy="3246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لوقا ٢٤ : ٢٧</a:t>
            </a: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 ثُمَّ ابْتَدَأَ مِنْ مُوسَى وَمِنْ جَمِيعِ الأَنْبِيَاءِ يُفَسِّرُ لَهُمَا الأُمُورَ الْمُخْتَصَّةَ بِهِ فِي جَمِيعِ الْكُتُبِ. </a:t>
            </a:r>
          </a:p>
        </p:txBody>
      </p:sp>
    </p:spTree>
    <p:extLst>
      <p:ext uri="{BB962C8B-B14F-4D97-AF65-F5344CB8AC3E}">
        <p14:creationId xmlns:p14="http://schemas.microsoft.com/office/powerpoint/2010/main" val="890304315"/>
      </p:ext>
    </p:extLst>
  </p:cSld>
  <p:clrMapOvr>
    <a:masterClrMapping/>
  </p:clrMapOvr>
</p:sld>
</file>

<file path=ppt/theme/theme1.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4.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Portfolio">
  <a:themeElements>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fontScheme name="Portfolio">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0.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PPT White on Black Forma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themeOverride>
</file>

<file path=docProps/app.xml><?xml version="1.0" encoding="utf-8"?>
<Properties xmlns="http://schemas.openxmlformats.org/officeDocument/2006/extended-properties" xmlns:vt="http://schemas.openxmlformats.org/officeDocument/2006/docPropsVTypes">
  <TotalTime>38763</TotalTime>
  <Words>5328</Words>
  <Application>Microsoft Macintosh PowerPoint</Application>
  <PresentationFormat>On-screen Show (4:3)</PresentationFormat>
  <Paragraphs>625</Paragraphs>
  <Slides>109</Slides>
  <Notes>71</Notes>
  <HiddenSlides>0</HiddenSlides>
  <MMClips>0</MMClips>
  <ScaleCrop>false</ScaleCrop>
  <HeadingPairs>
    <vt:vector size="6" baseType="variant">
      <vt:variant>
        <vt:lpstr>Fonts Used</vt:lpstr>
      </vt:variant>
      <vt:variant>
        <vt:i4>16</vt:i4>
      </vt:variant>
      <vt:variant>
        <vt:lpstr>Theme</vt:lpstr>
      </vt:variant>
      <vt:variant>
        <vt:i4>41</vt:i4>
      </vt:variant>
      <vt:variant>
        <vt:lpstr>Slide Titles</vt:lpstr>
      </vt:variant>
      <vt:variant>
        <vt:i4>109</vt:i4>
      </vt:variant>
    </vt:vector>
  </HeadingPairs>
  <TitlesOfParts>
    <vt:vector size="166" baseType="lpstr">
      <vt:lpstr>26</vt:lpstr>
      <vt:lpstr>BONES</vt:lpstr>
      <vt:lpstr>Times</vt:lpstr>
      <vt:lpstr>Accordance</vt:lpstr>
      <vt:lpstr>Arial</vt:lpstr>
      <vt:lpstr>Arial Narrow</vt:lpstr>
      <vt:lpstr>Avenir Black</vt:lpstr>
      <vt:lpstr>Calibri</vt:lpstr>
      <vt:lpstr>Comic Sans MS</vt:lpstr>
      <vt:lpstr>Helvetica</vt:lpstr>
      <vt:lpstr>Impact</vt:lpstr>
      <vt:lpstr>Monotype Sorts</vt:lpstr>
      <vt:lpstr>Tahoma</vt:lpstr>
      <vt:lpstr>Times New Roman</vt:lpstr>
      <vt:lpstr>Traditional Arabic</vt:lpstr>
      <vt:lpstr>Wingdings</vt:lpstr>
      <vt:lpstr>Ribbons</vt:lpstr>
      <vt:lpstr>2_Bar Code</vt:lpstr>
      <vt:lpstr>Soaring</vt:lpstr>
      <vt:lpstr>Office Theme</vt:lpstr>
      <vt:lpstr>7_Default Design</vt:lpstr>
      <vt:lpstr>8_Default Design</vt:lpstr>
      <vt:lpstr>1_PPT White on Black Format</vt:lpstr>
      <vt:lpstr>15_Default Design</vt:lpstr>
      <vt:lpstr>9_Blank Presentation</vt:lpstr>
      <vt:lpstr>10_Blank Presentation</vt:lpstr>
      <vt:lpstr>11_Blank Presentation</vt:lpstr>
      <vt:lpstr>12_Blank Presentation</vt:lpstr>
      <vt:lpstr>4_Office Theme</vt:lpstr>
      <vt:lpstr>14_Blank Presentation</vt:lpstr>
      <vt:lpstr>15_Blank Presentation</vt:lpstr>
      <vt:lpstr>16_Blank Presentation</vt:lpstr>
      <vt:lpstr>untitled 1</vt:lpstr>
      <vt:lpstr>8_Blank Presentation</vt:lpstr>
      <vt:lpstr>5_Office Theme</vt:lpstr>
      <vt:lpstr>49_Blank Presentation</vt:lpstr>
      <vt:lpstr>11_Default Design</vt:lpstr>
      <vt:lpstr>Blue Diagonal</vt:lpstr>
      <vt:lpstr>7_Office Theme</vt:lpstr>
      <vt:lpstr>3_Fireball</vt:lpstr>
      <vt:lpstr>1_Portfolio</vt:lpstr>
      <vt:lpstr>6_Pulse</vt:lpstr>
      <vt:lpstr>2_Blank Presentation</vt:lpstr>
      <vt:lpstr>1_Default Design</vt:lpstr>
      <vt:lpstr>11_Office Theme</vt:lpstr>
      <vt:lpstr>3_Office Theme</vt:lpstr>
      <vt:lpstr>51_Blank Presentation</vt:lpstr>
      <vt:lpstr>13_Default Design</vt:lpstr>
      <vt:lpstr>17_Blank Presentation</vt:lpstr>
      <vt:lpstr>7_Blank Presentation</vt:lpstr>
      <vt:lpstr>16_Default Design</vt:lpstr>
      <vt:lpstr>46_Blank Presentation</vt:lpstr>
      <vt:lpstr>3_Bar Code</vt:lpstr>
      <vt:lpstr>2_Default Design</vt:lpstr>
      <vt:lpstr>18_Blank Presentation</vt:lpstr>
      <vt:lpstr>19_Blank Presentation</vt:lpstr>
      <vt:lpstr>12_Office Theme</vt:lpstr>
      <vt:lpstr>كنْ ثابتاً</vt:lpstr>
      <vt:lpstr>Are you a believer?</vt:lpstr>
      <vt:lpstr>يؤمن الملايين...</vt:lpstr>
      <vt:lpstr>يؤمن الملايين...</vt:lpstr>
      <vt:lpstr>كنْ متشكِّكاً</vt:lpstr>
      <vt:lpstr>كنْ متشكِّكاً</vt:lpstr>
      <vt:lpstr>كيف يمكن أن نكون متأكِّدين وثابتين في حقيقة إيماننا بيسوع؟</vt:lpstr>
      <vt:lpstr>Background</vt:lpstr>
      <vt:lpstr>آمَن الملايين...</vt:lpstr>
      <vt:lpstr>آمَن الملايين...</vt:lpstr>
      <vt:lpstr>نظرةٌ عامَّةٌ إلى العهد الجديد (وفق تسلسلٍ زمنيّ)</vt:lpstr>
      <vt:lpstr>Romans 15:14-19</vt:lpstr>
      <vt:lpstr>خدمة بولس غرباً</vt:lpstr>
      <vt:lpstr>"المسيحيَّة هي ديانةٌ غربيَّة"</vt:lpstr>
      <vt:lpstr>السؤال الذي كان في أذهان قرَّاء إنجيل لوقا: هل يمكن لهذا الشرقيِّ (يسوع) أن يكون مُخَلِّصاً لشخصٍ غربيٍّ مِثْلي (أمميّ)؟</vt:lpstr>
      <vt:lpstr>نظرةٌ عامَّةٌ إلى العهد الجديد (تاريخيّ)</vt:lpstr>
      <vt:lpstr>رسم اليونانيُّون صورةً مثاليَّةً حول "الرجل الكامل"</vt:lpstr>
      <vt:lpstr>Men aren't perfect either</vt:lpstr>
      <vt:lpstr>الرجل الكامل هو يسوع!</vt:lpstr>
      <vt:lpstr>مَن هو لوقا؟</vt:lpstr>
      <vt:lpstr>مَن هو ثاوفيلس؟</vt:lpstr>
      <vt:lpstr>أين عاش الكاتب والقرَّاء لهذا الإنجيل؟</vt:lpstr>
      <vt:lpstr>كيف يمكن أن نكون متأكِّدين وثابتين في حقيقة إيماننا بيسوع؟</vt:lpstr>
      <vt:lpstr>Slides on  لوقا 1 </vt:lpstr>
      <vt:lpstr>كيف نكون  متأكِّدين وثابتين...</vt:lpstr>
      <vt:lpstr>PowerPoint Presentation</vt:lpstr>
      <vt:lpstr>PowerPoint Presentation</vt:lpstr>
      <vt:lpstr>كيف نكون  متأكِّدين وثابتين...</vt:lpstr>
      <vt:lpstr>PowerPoint Presentation</vt:lpstr>
      <vt:lpstr>PowerPoint Presentation</vt:lpstr>
      <vt:lpstr>لوقا ١ : ٣٣   وَيَمْلِكُ عَلَى بَيْتِ يَعْقُوبَ إِلَى الأَبَدِ وَلاَ يَكُونُ لِمُلْكِهِ نِهَايَةٌ. </vt:lpstr>
      <vt:lpstr>Slides on  لوقا  2 </vt:lpstr>
      <vt:lpstr>٢٩ «الآنَ تُطْلِقُ عَبْدَكَ يَا سَيِّدُ حَسَبَ قَوْلِكَ بِسَلاَمٍ ٣٠ لأَنَّ عَيْنَيَّ قَدْ أَبْصَرَتَا خَلاَصَكَ ٣١ الَّذِي أَعْدَدْتَهُ قُدَّامَ وَجْهِ جَمِيعِ الشُّعُوبِ. ٣٢ نُورَ إِعْلاَنٍ لِلأُمَمِ وَمَجْداً لِشَعْبِكَ إِسْرَائِيلَ».</vt:lpstr>
      <vt:lpstr>تحديد تاريخ ميلاد المسيح</vt:lpstr>
      <vt:lpstr>Slides on  لوقا 3 </vt:lpstr>
      <vt:lpstr>يُوحَنَّا الْمَعْمَدَانُ</vt:lpstr>
      <vt:lpstr>يُوحَنَّا الْمَعْمَدَانُ</vt:lpstr>
      <vt:lpstr>PowerPoint Presentation</vt:lpstr>
      <vt:lpstr>PowerPoint Presentation</vt:lpstr>
      <vt:lpstr>PowerPoint Presentation</vt:lpstr>
      <vt:lpstr>التسلسل الزمنيُّ لحياة يسوع في إنجيل لوقا</vt:lpstr>
      <vt:lpstr>PowerPoint Presentation</vt:lpstr>
      <vt:lpstr>Slides on  لوقا  4 </vt:lpstr>
      <vt:lpstr>كيف نكون  متأكِّدين وثابتين...</vt:lpstr>
      <vt:lpstr>PowerPoint Presentation</vt:lpstr>
      <vt:lpstr>Slides on  لوقا 5 </vt:lpstr>
      <vt:lpstr>PowerPoint Presentation</vt:lpstr>
      <vt:lpstr>Slides on  لوقا 8 </vt:lpstr>
      <vt:lpstr>PowerPoint Presentation</vt:lpstr>
      <vt:lpstr>PowerPoint Presentation</vt:lpstr>
      <vt:lpstr>PowerPoint Presentation</vt:lpstr>
      <vt:lpstr>PowerPoint Presentation</vt:lpstr>
      <vt:lpstr>Slides on  لوقا  9</vt:lpstr>
      <vt:lpstr>PowerPoint Presentation</vt:lpstr>
      <vt:lpstr>PowerPoint Presentation</vt:lpstr>
      <vt:lpstr>PowerPoint Presentation</vt:lpstr>
      <vt:lpstr>PowerPoint Presentation</vt:lpstr>
      <vt:lpstr>Slides on  لوقا  10 </vt:lpstr>
      <vt:lpstr>حنوُّ الله</vt:lpstr>
      <vt:lpstr>Slides on  لوقا  15 </vt:lpstr>
      <vt:lpstr>PowerPoint Presentation</vt:lpstr>
      <vt:lpstr>PowerPoint Presentation</vt:lpstr>
      <vt:lpstr>PowerPoint Presentation</vt:lpstr>
      <vt:lpstr>PowerPoint Presentation</vt:lpstr>
      <vt:lpstr>PowerPoint Presentation</vt:lpstr>
      <vt:lpstr>PowerPoint Presentation</vt:lpstr>
      <vt:lpstr>لوقا ١٥: ٧</vt:lpstr>
      <vt:lpstr>PowerPoint Presentation</vt:lpstr>
      <vt:lpstr>PowerPoint Presentation</vt:lpstr>
      <vt:lpstr>PowerPoint Presentation</vt:lpstr>
      <vt:lpstr>PowerPoint Presentation</vt:lpstr>
      <vt:lpstr>PowerPoint Presentation</vt:lpstr>
      <vt:lpstr>PowerPoint Presentation</vt:lpstr>
      <vt:lpstr>Slides on  لوقا  19 </vt:lpstr>
      <vt:lpstr>الدخول الانتصاريّ</vt:lpstr>
      <vt:lpstr>الدخول الانتصاريّ</vt:lpstr>
      <vt:lpstr>يومٌ يُنذِر بالسوء: لوقا 19: 41-42</vt:lpstr>
      <vt:lpstr>يومٌ يُنذِر بالسوء: لوقا 19: 43-44</vt:lpstr>
      <vt:lpstr>Slides on  لوقا  21</vt:lpstr>
      <vt:lpstr>أزمنة الأمم (لوقا 21: 24)</vt:lpstr>
      <vt:lpstr>Slides on  لوقا  22</vt:lpstr>
      <vt:lpstr>كيف نكون  متأكِّدين وثابتين...</vt:lpstr>
      <vt:lpstr>PESACH</vt:lpstr>
      <vt:lpstr>«هَذَا هُوَ جَسَدِي الَّذِي يُبْذَلُ عَنْكُمْ. اِصْنَعُوا هَذَا لِذِكْرِي». </vt:lpstr>
      <vt:lpstr>... هذِهِ الكأسُ هي العَهدُ الجديدُ بدَمي الَّذي يُسفَكُ عنكُمْ.</vt:lpstr>
      <vt:lpstr>PowerPoint Presentation</vt:lpstr>
      <vt:lpstr>PowerPoint Presentation</vt:lpstr>
      <vt:lpstr>PowerPoint Presentation</vt:lpstr>
      <vt:lpstr>PowerPoint Presentation</vt:lpstr>
      <vt:lpstr>Slides on  لوقا 23 </vt:lpstr>
      <vt:lpstr>PowerPoint Presentation</vt:lpstr>
      <vt:lpstr>PowerPoint Presentation</vt:lpstr>
      <vt:lpstr>PowerPoint Presentation</vt:lpstr>
      <vt:lpstr>Slides on  لوقا 24 </vt:lpstr>
      <vt:lpstr>كيف نكون  متأكِّدين وثابتين...</vt:lpstr>
      <vt:lpstr>PowerPoint Presentation</vt:lpstr>
      <vt:lpstr>PowerPoint Presentation</vt:lpstr>
      <vt:lpstr>PowerPoint Presentation</vt:lpstr>
      <vt:lpstr>Could mortals and those in glorified bodies really live together?</vt:lpstr>
      <vt:lpstr>PowerPoint Presentation</vt:lpstr>
      <vt:lpstr>كيف نكون  متأكِّدين وثابتين...</vt:lpstr>
      <vt:lpstr>الحقائق تعيش حتَّى منتصف عمرها الافتراضيِّ فقط</vt:lpstr>
      <vt:lpstr>الحقائق تعيش حتَّى منتصف عمرها الافتراضيِّ فقط </vt:lpstr>
      <vt:lpstr>الحقائق تعيش حتَّى منتصف عمرها الافتراضيِّ فقط</vt:lpstr>
      <vt:lpstr>الحقائق تعيش حتَّى منتصف عمرها الافتراضيِّ فقط</vt:lpstr>
      <vt:lpstr>الكتاب المقدَّس الذي لا يتغيَّر</vt:lpstr>
      <vt:lpstr>الكتاب المقدَّس الذي لا يتغيَّر</vt:lpstr>
      <vt:lpstr>Black</vt:lpstr>
      <vt:lpstr>تفسير الكتاب المقدس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Luke Title Slide</dc:title>
  <dc:creator>Rick Griffith</dc:creator>
  <cp:lastModifiedBy>Rick Griffith</cp:lastModifiedBy>
  <cp:revision>407</cp:revision>
  <cp:lastPrinted>2006-06-01T06:59:55Z</cp:lastPrinted>
  <dcterms:created xsi:type="dcterms:W3CDTF">2006-05-23T02:57:59Z</dcterms:created>
  <dcterms:modified xsi:type="dcterms:W3CDTF">2023-05-29T19:01:59Z</dcterms:modified>
</cp:coreProperties>
</file>